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3" r:id="rId1"/>
  </p:sldMasterIdLst>
  <p:sldIdLst>
    <p:sldId id="256" r:id="rId2"/>
    <p:sldId id="269" r:id="rId3"/>
    <p:sldId id="257" r:id="rId4"/>
    <p:sldId id="268" r:id="rId5"/>
    <p:sldId id="276" r:id="rId6"/>
    <p:sldId id="258" r:id="rId7"/>
    <p:sldId id="259" r:id="rId8"/>
    <p:sldId id="261" r:id="rId9"/>
    <p:sldId id="260" r:id="rId10"/>
    <p:sldId id="270" r:id="rId11"/>
    <p:sldId id="273" r:id="rId12"/>
    <p:sldId id="271" r:id="rId13"/>
    <p:sldId id="266" r:id="rId14"/>
    <p:sldId id="264" r:id="rId15"/>
    <p:sldId id="267" r:id="rId16"/>
    <p:sldId id="272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87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819A32-14EF-4BEB-A9EA-29D5A7284705}" v="30" dt="2024-09-11T11:10:49.8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6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rektion MS Straßwalchen" userId="615ebbae-c834-4fa4-8953-43bf4db9fe49" providerId="ADAL" clId="{3D866719-4E59-4AB2-A081-EB44FD185ABF}"/>
    <pc:docChg chg="undo custSel addSld delSld modSld">
      <pc:chgData name="Direktion MS Straßwalchen" userId="615ebbae-c834-4fa4-8953-43bf4db9fe49" providerId="ADAL" clId="{3D866719-4E59-4AB2-A081-EB44FD185ABF}" dt="2023-09-12T07:25:26.537" v="1563" actId="14100"/>
      <pc:docMkLst>
        <pc:docMk/>
      </pc:docMkLst>
      <pc:sldChg chg="modSp mod">
        <pc:chgData name="Direktion MS Straßwalchen" userId="615ebbae-c834-4fa4-8953-43bf4db9fe49" providerId="ADAL" clId="{3D866719-4E59-4AB2-A081-EB44FD185ABF}" dt="2023-09-12T06:39:26.735" v="1170" actId="20577"/>
        <pc:sldMkLst>
          <pc:docMk/>
          <pc:sldMk cId="4115854072" sldId="257"/>
        </pc:sldMkLst>
        <pc:spChg chg="mod">
          <ac:chgData name="Direktion MS Straßwalchen" userId="615ebbae-c834-4fa4-8953-43bf4db9fe49" providerId="ADAL" clId="{3D866719-4E59-4AB2-A081-EB44FD185ABF}" dt="2023-09-12T06:39:26.735" v="1170" actId="20577"/>
          <ac:spMkLst>
            <pc:docMk/>
            <pc:sldMk cId="4115854072" sldId="257"/>
            <ac:spMk id="3" creationId="{BC62C096-EE03-4534-B38C-3BEDA5038CE0}"/>
          </ac:spMkLst>
        </pc:spChg>
      </pc:sldChg>
      <pc:sldChg chg="modSp">
        <pc:chgData name="Direktion MS Straßwalchen" userId="615ebbae-c834-4fa4-8953-43bf4db9fe49" providerId="ADAL" clId="{3D866719-4E59-4AB2-A081-EB44FD185ABF}" dt="2023-09-12T06:42:20.365" v="1184" actId="20577"/>
        <pc:sldMkLst>
          <pc:docMk/>
          <pc:sldMk cId="938674721" sldId="258"/>
        </pc:sldMkLst>
        <pc:graphicFrameChg chg="mod">
          <ac:chgData name="Direktion MS Straßwalchen" userId="615ebbae-c834-4fa4-8953-43bf4db9fe49" providerId="ADAL" clId="{3D866719-4E59-4AB2-A081-EB44FD185ABF}" dt="2023-09-12T06:42:20.365" v="1184" actId="20577"/>
          <ac:graphicFrameMkLst>
            <pc:docMk/>
            <pc:sldMk cId="938674721" sldId="258"/>
            <ac:graphicFrameMk id="5" creationId="{4FEBF9DA-FC58-4036-8E9F-DE85DB348482}"/>
          </ac:graphicFrameMkLst>
        </pc:graphicFrameChg>
      </pc:sldChg>
      <pc:sldChg chg="modSp mod">
        <pc:chgData name="Direktion MS Straßwalchen" userId="615ebbae-c834-4fa4-8953-43bf4db9fe49" providerId="ADAL" clId="{3D866719-4E59-4AB2-A081-EB44FD185ABF}" dt="2023-09-12T06:42:41.856" v="1188" actId="20577"/>
        <pc:sldMkLst>
          <pc:docMk/>
          <pc:sldMk cId="992984432" sldId="259"/>
        </pc:sldMkLst>
        <pc:spChg chg="mod">
          <ac:chgData name="Direktion MS Straßwalchen" userId="615ebbae-c834-4fa4-8953-43bf4db9fe49" providerId="ADAL" clId="{3D866719-4E59-4AB2-A081-EB44FD185ABF}" dt="2023-09-12T06:42:41.856" v="1188" actId="20577"/>
          <ac:spMkLst>
            <pc:docMk/>
            <pc:sldMk cId="992984432" sldId="259"/>
            <ac:spMk id="5" creationId="{6D4102F7-477A-46B3-9887-2597978D4380}"/>
          </ac:spMkLst>
        </pc:spChg>
      </pc:sldChg>
      <pc:sldChg chg="del">
        <pc:chgData name="Direktion MS Straßwalchen" userId="615ebbae-c834-4fa4-8953-43bf4db9fe49" providerId="ADAL" clId="{3D866719-4E59-4AB2-A081-EB44FD185ABF}" dt="2023-09-10T12:15:12.786" v="718" actId="2696"/>
        <pc:sldMkLst>
          <pc:docMk/>
          <pc:sldMk cId="96768310" sldId="262"/>
        </pc:sldMkLst>
      </pc:sldChg>
      <pc:sldChg chg="modSp mod">
        <pc:chgData name="Direktion MS Straßwalchen" userId="615ebbae-c834-4fa4-8953-43bf4db9fe49" providerId="ADAL" clId="{3D866719-4E59-4AB2-A081-EB44FD185ABF}" dt="2023-09-12T07:04:16.520" v="1453" actId="20577"/>
        <pc:sldMkLst>
          <pc:docMk/>
          <pc:sldMk cId="2416664400" sldId="264"/>
        </pc:sldMkLst>
        <pc:spChg chg="mod">
          <ac:chgData name="Direktion MS Straßwalchen" userId="615ebbae-c834-4fa4-8953-43bf4db9fe49" providerId="ADAL" clId="{3D866719-4E59-4AB2-A081-EB44FD185ABF}" dt="2023-09-12T07:04:16.520" v="1453" actId="20577"/>
          <ac:spMkLst>
            <pc:docMk/>
            <pc:sldMk cId="2416664400" sldId="264"/>
            <ac:spMk id="5" creationId="{1B4325D5-48B2-4007-944D-3C7C7B539AF9}"/>
          </ac:spMkLst>
        </pc:spChg>
      </pc:sldChg>
      <pc:sldChg chg="modSp mod">
        <pc:chgData name="Direktion MS Straßwalchen" userId="615ebbae-c834-4fa4-8953-43bf4db9fe49" providerId="ADAL" clId="{3D866719-4E59-4AB2-A081-EB44FD185ABF}" dt="2023-09-10T12:23:51.291" v="842" actId="20577"/>
        <pc:sldMkLst>
          <pc:docMk/>
          <pc:sldMk cId="1243238423" sldId="266"/>
        </pc:sldMkLst>
        <pc:spChg chg="mod">
          <ac:chgData name="Direktion MS Straßwalchen" userId="615ebbae-c834-4fa4-8953-43bf4db9fe49" providerId="ADAL" clId="{3D866719-4E59-4AB2-A081-EB44FD185ABF}" dt="2023-09-10T12:23:51.291" v="842" actId="20577"/>
          <ac:spMkLst>
            <pc:docMk/>
            <pc:sldMk cId="1243238423" sldId="266"/>
            <ac:spMk id="3" creationId="{F960D96C-F7FD-41D8-94C7-0F45A74B6831}"/>
          </ac:spMkLst>
        </pc:spChg>
      </pc:sldChg>
      <pc:sldChg chg="modSp mod">
        <pc:chgData name="Direktion MS Straßwalchen" userId="615ebbae-c834-4fa4-8953-43bf4db9fe49" providerId="ADAL" clId="{3D866719-4E59-4AB2-A081-EB44FD185ABF}" dt="2023-09-12T06:40:33.274" v="1181" actId="20577"/>
        <pc:sldMkLst>
          <pc:docMk/>
          <pc:sldMk cId="1479035548" sldId="268"/>
        </pc:sldMkLst>
        <pc:spChg chg="mod">
          <ac:chgData name="Direktion MS Straßwalchen" userId="615ebbae-c834-4fa4-8953-43bf4db9fe49" providerId="ADAL" clId="{3D866719-4E59-4AB2-A081-EB44FD185ABF}" dt="2023-09-10T12:03:41.979" v="237" actId="27636"/>
          <ac:spMkLst>
            <pc:docMk/>
            <pc:sldMk cId="1479035548" sldId="268"/>
            <ac:spMk id="6" creationId="{C729B4DB-8AC9-403C-A430-DD7BD1242F95}"/>
          </ac:spMkLst>
        </pc:spChg>
        <pc:spChg chg="mod">
          <ac:chgData name="Direktion MS Straßwalchen" userId="615ebbae-c834-4fa4-8953-43bf4db9fe49" providerId="ADAL" clId="{3D866719-4E59-4AB2-A081-EB44FD185ABF}" dt="2023-09-12T06:40:33.274" v="1181" actId="20577"/>
          <ac:spMkLst>
            <pc:docMk/>
            <pc:sldMk cId="1479035548" sldId="268"/>
            <ac:spMk id="8" creationId="{D9587D49-6A71-4979-88E9-7131C4E79B2C}"/>
          </ac:spMkLst>
        </pc:spChg>
      </pc:sldChg>
      <pc:sldChg chg="modSp mod modShow">
        <pc:chgData name="Direktion MS Straßwalchen" userId="615ebbae-c834-4fa4-8953-43bf4db9fe49" providerId="ADAL" clId="{3D866719-4E59-4AB2-A081-EB44FD185ABF}" dt="2023-09-12T06:38:23.955" v="1159" actId="5793"/>
        <pc:sldMkLst>
          <pc:docMk/>
          <pc:sldMk cId="352077463" sldId="269"/>
        </pc:sldMkLst>
        <pc:spChg chg="mod">
          <ac:chgData name="Direktion MS Straßwalchen" userId="615ebbae-c834-4fa4-8953-43bf4db9fe49" providerId="ADAL" clId="{3D866719-4E59-4AB2-A081-EB44FD185ABF}" dt="2023-09-12T06:38:23.955" v="1159" actId="5793"/>
          <ac:spMkLst>
            <pc:docMk/>
            <pc:sldMk cId="352077463" sldId="269"/>
            <ac:spMk id="3" creationId="{10DBFE73-43AD-4B31-9585-0DA3F4927CC1}"/>
          </ac:spMkLst>
        </pc:spChg>
      </pc:sldChg>
      <pc:sldChg chg="modSp mod">
        <pc:chgData name="Direktion MS Straßwalchen" userId="615ebbae-c834-4fa4-8953-43bf4db9fe49" providerId="ADAL" clId="{3D866719-4E59-4AB2-A081-EB44FD185ABF}" dt="2023-09-12T06:45:42.131" v="1196" actId="20577"/>
        <pc:sldMkLst>
          <pc:docMk/>
          <pc:sldMk cId="4017455332" sldId="270"/>
        </pc:sldMkLst>
        <pc:spChg chg="mod">
          <ac:chgData name="Direktion MS Straßwalchen" userId="615ebbae-c834-4fa4-8953-43bf4db9fe49" providerId="ADAL" clId="{3D866719-4E59-4AB2-A081-EB44FD185ABF}" dt="2023-09-12T06:45:42.131" v="1196" actId="20577"/>
          <ac:spMkLst>
            <pc:docMk/>
            <pc:sldMk cId="4017455332" sldId="270"/>
            <ac:spMk id="3" creationId="{F9125F49-21F1-465E-AECE-E3542F0A01CD}"/>
          </ac:spMkLst>
        </pc:spChg>
      </pc:sldChg>
      <pc:sldChg chg="modSp mod">
        <pc:chgData name="Direktion MS Straßwalchen" userId="615ebbae-c834-4fa4-8953-43bf4db9fe49" providerId="ADAL" clId="{3D866719-4E59-4AB2-A081-EB44FD185ABF}" dt="2023-09-12T07:24:20.563" v="1560" actId="20577"/>
        <pc:sldMkLst>
          <pc:docMk/>
          <pc:sldMk cId="3036712800" sldId="271"/>
        </pc:sldMkLst>
        <pc:spChg chg="mod">
          <ac:chgData name="Direktion MS Straßwalchen" userId="615ebbae-c834-4fa4-8953-43bf4db9fe49" providerId="ADAL" clId="{3D866719-4E59-4AB2-A081-EB44FD185ABF}" dt="2023-09-12T07:24:20.563" v="1560" actId="20577"/>
          <ac:spMkLst>
            <pc:docMk/>
            <pc:sldMk cId="3036712800" sldId="271"/>
            <ac:spMk id="3" creationId="{F99E6FBF-C19C-8DE9-8ABF-4CE471B78625}"/>
          </ac:spMkLst>
        </pc:spChg>
        <pc:spChg chg="mod">
          <ac:chgData name="Direktion MS Straßwalchen" userId="615ebbae-c834-4fa4-8953-43bf4db9fe49" providerId="ADAL" clId="{3D866719-4E59-4AB2-A081-EB44FD185ABF}" dt="2023-09-12T06:57:56.148" v="1444" actId="20577"/>
          <ac:spMkLst>
            <pc:docMk/>
            <pc:sldMk cId="3036712800" sldId="271"/>
            <ac:spMk id="5" creationId="{8A789B68-650B-4039-BBC6-7EF05CF732D1}"/>
          </ac:spMkLst>
        </pc:spChg>
      </pc:sldChg>
      <pc:sldChg chg="addSp modSp mod modShow">
        <pc:chgData name="Direktion MS Straßwalchen" userId="615ebbae-c834-4fa4-8953-43bf4db9fe49" providerId="ADAL" clId="{3D866719-4E59-4AB2-A081-EB44FD185ABF}" dt="2023-09-12T07:15:06.799" v="1525" actId="571"/>
        <pc:sldMkLst>
          <pc:docMk/>
          <pc:sldMk cId="1141929068" sldId="273"/>
        </pc:sldMkLst>
        <pc:spChg chg="add mod">
          <ac:chgData name="Direktion MS Straßwalchen" userId="615ebbae-c834-4fa4-8953-43bf4db9fe49" providerId="ADAL" clId="{3D866719-4E59-4AB2-A081-EB44FD185ABF}" dt="2023-09-12T07:15:06.799" v="1525" actId="571"/>
          <ac:spMkLst>
            <pc:docMk/>
            <pc:sldMk cId="1141929068" sldId="273"/>
            <ac:spMk id="3" creationId="{A90AB5E7-AFAC-51AA-D19D-9651449A293B}"/>
          </ac:spMkLst>
        </pc:spChg>
        <pc:graphicFrameChg chg="mod">
          <ac:chgData name="Direktion MS Straßwalchen" userId="615ebbae-c834-4fa4-8953-43bf4db9fe49" providerId="ADAL" clId="{3D866719-4E59-4AB2-A081-EB44FD185ABF}" dt="2023-09-12T07:08:57.305" v="1522" actId="20577"/>
          <ac:graphicFrameMkLst>
            <pc:docMk/>
            <pc:sldMk cId="1141929068" sldId="273"/>
            <ac:graphicFrameMk id="7" creationId="{1073B940-D2B0-444F-9CAA-A1AFEBCCDFB5}"/>
          </ac:graphicFrameMkLst>
        </pc:graphicFrameChg>
      </pc:sldChg>
      <pc:sldChg chg="modSp">
        <pc:chgData name="Direktion MS Straßwalchen" userId="615ebbae-c834-4fa4-8953-43bf4db9fe49" providerId="ADAL" clId="{3D866719-4E59-4AB2-A081-EB44FD185ABF}" dt="2023-09-10T12:26:13.476" v="914" actId="20577"/>
        <pc:sldMkLst>
          <pc:docMk/>
          <pc:sldMk cId="111613747" sldId="274"/>
        </pc:sldMkLst>
        <pc:spChg chg="mod">
          <ac:chgData name="Direktion MS Straßwalchen" userId="615ebbae-c834-4fa4-8953-43bf4db9fe49" providerId="ADAL" clId="{3D866719-4E59-4AB2-A081-EB44FD185ABF}" dt="2023-09-10T12:26:13.476" v="914" actId="20577"/>
          <ac:spMkLst>
            <pc:docMk/>
            <pc:sldMk cId="111613747" sldId="274"/>
            <ac:spMk id="3" creationId="{38505E1A-F088-48B0-A92D-D4C3735DA8E7}"/>
          </ac:spMkLst>
        </pc:spChg>
      </pc:sldChg>
      <pc:sldChg chg="addSp delSp modSp del mod">
        <pc:chgData name="Direktion MS Straßwalchen" userId="615ebbae-c834-4fa4-8953-43bf4db9fe49" providerId="ADAL" clId="{3D866719-4E59-4AB2-A081-EB44FD185ABF}" dt="2023-09-12T06:54:59.393" v="1442" actId="2696"/>
        <pc:sldMkLst>
          <pc:docMk/>
          <pc:sldMk cId="2733340975" sldId="275"/>
        </pc:sldMkLst>
        <pc:spChg chg="add del mod">
          <ac:chgData name="Direktion MS Straßwalchen" userId="615ebbae-c834-4fa4-8953-43bf4db9fe49" providerId="ADAL" clId="{3D866719-4E59-4AB2-A081-EB44FD185ABF}" dt="2023-09-10T12:10:45.078" v="701" actId="478"/>
          <ac:spMkLst>
            <pc:docMk/>
            <pc:sldMk cId="2733340975" sldId="275"/>
            <ac:spMk id="3" creationId="{41050E89-D83D-03EE-D7DA-B89288A45D5B}"/>
          </ac:spMkLst>
        </pc:spChg>
        <pc:graphicFrameChg chg="add del mod modGraphic">
          <ac:chgData name="Direktion MS Straßwalchen" userId="615ebbae-c834-4fa4-8953-43bf4db9fe49" providerId="ADAL" clId="{3D866719-4E59-4AB2-A081-EB44FD185ABF}" dt="2023-09-10T12:10:44.028" v="700"/>
          <ac:graphicFrameMkLst>
            <pc:docMk/>
            <pc:sldMk cId="2733340975" sldId="275"/>
            <ac:graphicFrameMk id="4" creationId="{7B9EBEFC-E596-DDAD-8055-C3105D29B620}"/>
          </ac:graphicFrameMkLst>
        </pc:graphicFrameChg>
        <pc:graphicFrameChg chg="add del">
          <ac:chgData name="Direktion MS Straßwalchen" userId="615ebbae-c834-4fa4-8953-43bf4db9fe49" providerId="ADAL" clId="{3D866719-4E59-4AB2-A081-EB44FD185ABF}" dt="2023-09-10T12:10:45.078" v="701" actId="478"/>
          <ac:graphicFrameMkLst>
            <pc:docMk/>
            <pc:sldMk cId="2733340975" sldId="275"/>
            <ac:graphicFrameMk id="7" creationId="{E7BEBFC6-1F20-2F83-D2D7-C2C04E901A2D}"/>
          </ac:graphicFrameMkLst>
        </pc:graphicFrameChg>
      </pc:sldChg>
      <pc:sldChg chg="addSp delSp modSp new del mod">
        <pc:chgData name="Direktion MS Straßwalchen" userId="615ebbae-c834-4fa4-8953-43bf4db9fe49" providerId="ADAL" clId="{3D866719-4E59-4AB2-A081-EB44FD185ABF}" dt="2023-09-10T12:15:06.214" v="717" actId="2696"/>
        <pc:sldMkLst>
          <pc:docMk/>
          <pc:sldMk cId="2239278163" sldId="276"/>
        </pc:sldMkLst>
        <pc:graphicFrameChg chg="add del mod modGraphic">
          <ac:chgData name="Direktion MS Straßwalchen" userId="615ebbae-c834-4fa4-8953-43bf4db9fe49" providerId="ADAL" clId="{3D866719-4E59-4AB2-A081-EB44FD185ABF}" dt="2023-09-10T12:14:58.725" v="716" actId="6549"/>
          <ac:graphicFrameMkLst>
            <pc:docMk/>
            <pc:sldMk cId="2239278163" sldId="276"/>
            <ac:graphicFrameMk id="2" creationId="{E2ABAC6F-0DAB-1DC8-EFC6-FF693C5649D3}"/>
          </ac:graphicFrameMkLst>
        </pc:graphicFrameChg>
      </pc:sldChg>
      <pc:sldChg chg="addSp modSp new mod modTransition">
        <pc:chgData name="Direktion MS Straßwalchen" userId="615ebbae-c834-4fa4-8953-43bf4db9fe49" providerId="ADAL" clId="{3D866719-4E59-4AB2-A081-EB44FD185ABF}" dt="2023-09-12T07:25:26.537" v="1563" actId="14100"/>
        <pc:sldMkLst>
          <pc:docMk/>
          <pc:sldMk cId="3099246472" sldId="276"/>
        </pc:sldMkLst>
        <pc:spChg chg="add mod">
          <ac:chgData name="Direktion MS Straßwalchen" userId="615ebbae-c834-4fa4-8953-43bf4db9fe49" providerId="ADAL" clId="{3D866719-4E59-4AB2-A081-EB44FD185ABF}" dt="2023-09-12T06:54:13.086" v="1441" actId="1076"/>
          <ac:spMkLst>
            <pc:docMk/>
            <pc:sldMk cId="3099246472" sldId="276"/>
            <ac:spMk id="3" creationId="{EA5F5CB4-E95E-37E3-DE28-30517BBAD478}"/>
          </ac:spMkLst>
        </pc:spChg>
        <pc:graphicFrameChg chg="add mod modGraphic">
          <ac:chgData name="Direktion MS Straßwalchen" userId="615ebbae-c834-4fa4-8953-43bf4db9fe49" providerId="ADAL" clId="{3D866719-4E59-4AB2-A081-EB44FD185ABF}" dt="2023-09-12T07:25:26.537" v="1563" actId="14100"/>
          <ac:graphicFrameMkLst>
            <pc:docMk/>
            <pc:sldMk cId="3099246472" sldId="276"/>
            <ac:graphicFrameMk id="2" creationId="{32C847DE-717C-1A32-5A3A-2516B572FF2E}"/>
          </ac:graphicFrameMkLst>
        </pc:graphicFrameChg>
        <pc:picChg chg="add mod">
          <ac:chgData name="Direktion MS Straßwalchen" userId="615ebbae-c834-4fa4-8953-43bf4db9fe49" providerId="ADAL" clId="{3D866719-4E59-4AB2-A081-EB44FD185ABF}" dt="2023-09-12T06:54:05.386" v="1440" actId="1076"/>
          <ac:picMkLst>
            <pc:docMk/>
            <pc:sldMk cId="3099246472" sldId="276"/>
            <ac:picMk id="4" creationId="{C7EEBA01-142B-4625-D61E-E239EDA9363D}"/>
          </ac:picMkLst>
        </pc:picChg>
      </pc:sldChg>
    </pc:docChg>
  </pc:docChgLst>
  <pc:docChgLst>
    <pc:chgData name="Direktion MS Straßwalchen" userId="615ebbae-c834-4fa4-8953-43bf4db9fe49" providerId="ADAL" clId="{F2D10A32-B851-4E46-BEDE-6EECC13D9CBA}"/>
    <pc:docChg chg="modSld">
      <pc:chgData name="Direktion MS Straßwalchen" userId="615ebbae-c834-4fa4-8953-43bf4db9fe49" providerId="ADAL" clId="{F2D10A32-B851-4E46-BEDE-6EECC13D9CBA}" dt="2023-01-24T14:18:34.774" v="394" actId="729"/>
      <pc:docMkLst>
        <pc:docMk/>
      </pc:docMkLst>
      <pc:sldChg chg="modTransition">
        <pc:chgData name="Direktion MS Straßwalchen" userId="615ebbae-c834-4fa4-8953-43bf4db9fe49" providerId="ADAL" clId="{F2D10A32-B851-4E46-BEDE-6EECC13D9CBA}" dt="2023-01-23T13:04:51.359" v="7"/>
        <pc:sldMkLst>
          <pc:docMk/>
          <pc:sldMk cId="1946527755" sldId="256"/>
        </pc:sldMkLst>
      </pc:sldChg>
      <pc:sldChg chg="modSp">
        <pc:chgData name="Direktion MS Straßwalchen" userId="615ebbae-c834-4fa4-8953-43bf4db9fe49" providerId="ADAL" clId="{F2D10A32-B851-4E46-BEDE-6EECC13D9CBA}" dt="2023-01-23T13:50:27.695" v="134" actId="20577"/>
        <pc:sldMkLst>
          <pc:docMk/>
          <pc:sldMk cId="938674721" sldId="258"/>
        </pc:sldMkLst>
        <pc:graphicFrameChg chg="mod">
          <ac:chgData name="Direktion MS Straßwalchen" userId="615ebbae-c834-4fa4-8953-43bf4db9fe49" providerId="ADAL" clId="{F2D10A32-B851-4E46-BEDE-6EECC13D9CBA}" dt="2023-01-23T13:50:27.695" v="134" actId="20577"/>
          <ac:graphicFrameMkLst>
            <pc:docMk/>
            <pc:sldMk cId="938674721" sldId="258"/>
            <ac:graphicFrameMk id="5" creationId="{4FEBF9DA-FC58-4036-8E9F-DE85DB348482}"/>
          </ac:graphicFrameMkLst>
        </pc:graphicFrameChg>
      </pc:sldChg>
      <pc:sldChg chg="modSp mod">
        <pc:chgData name="Direktion MS Straßwalchen" userId="615ebbae-c834-4fa4-8953-43bf4db9fe49" providerId="ADAL" clId="{F2D10A32-B851-4E46-BEDE-6EECC13D9CBA}" dt="2023-01-24T14:09:37.345" v="250" actId="20577"/>
        <pc:sldMkLst>
          <pc:docMk/>
          <pc:sldMk cId="1051788323" sldId="261"/>
        </pc:sldMkLst>
        <pc:spChg chg="mod">
          <ac:chgData name="Direktion MS Straßwalchen" userId="615ebbae-c834-4fa4-8953-43bf4db9fe49" providerId="ADAL" clId="{F2D10A32-B851-4E46-BEDE-6EECC13D9CBA}" dt="2023-01-24T14:09:37.345" v="250" actId="20577"/>
          <ac:spMkLst>
            <pc:docMk/>
            <pc:sldMk cId="1051788323" sldId="261"/>
            <ac:spMk id="3" creationId="{77FA1E28-620E-46E1-A0EA-A3D2D2B2B818}"/>
          </ac:spMkLst>
        </pc:spChg>
      </pc:sldChg>
      <pc:sldChg chg="mod modShow">
        <pc:chgData name="Direktion MS Straßwalchen" userId="615ebbae-c834-4fa4-8953-43bf4db9fe49" providerId="ADAL" clId="{F2D10A32-B851-4E46-BEDE-6EECC13D9CBA}" dt="2023-01-24T14:18:34.774" v="394" actId="729"/>
        <pc:sldMkLst>
          <pc:docMk/>
          <pc:sldMk cId="96768310" sldId="262"/>
        </pc:sldMkLst>
      </pc:sldChg>
      <pc:sldChg chg="modSp mod">
        <pc:chgData name="Direktion MS Straßwalchen" userId="615ebbae-c834-4fa4-8953-43bf4db9fe49" providerId="ADAL" clId="{F2D10A32-B851-4E46-BEDE-6EECC13D9CBA}" dt="2023-01-24T14:15:30.368" v="392" actId="20577"/>
        <pc:sldMkLst>
          <pc:docMk/>
          <pc:sldMk cId="1243238423" sldId="266"/>
        </pc:sldMkLst>
        <pc:spChg chg="mod">
          <ac:chgData name="Direktion MS Straßwalchen" userId="615ebbae-c834-4fa4-8953-43bf4db9fe49" providerId="ADAL" clId="{F2D10A32-B851-4E46-BEDE-6EECC13D9CBA}" dt="2023-01-24T14:15:30.368" v="392" actId="20577"/>
          <ac:spMkLst>
            <pc:docMk/>
            <pc:sldMk cId="1243238423" sldId="266"/>
            <ac:spMk id="3" creationId="{F960D96C-F7FD-41D8-94C7-0F45A74B6831}"/>
          </ac:spMkLst>
        </pc:spChg>
      </pc:sldChg>
      <pc:sldChg chg="mod modShow">
        <pc:chgData name="Direktion MS Straßwalchen" userId="615ebbae-c834-4fa4-8953-43bf4db9fe49" providerId="ADAL" clId="{F2D10A32-B851-4E46-BEDE-6EECC13D9CBA}" dt="2023-01-24T14:16:43.302" v="393" actId="729"/>
        <pc:sldMkLst>
          <pc:docMk/>
          <pc:sldMk cId="352077463" sldId="269"/>
        </pc:sldMkLst>
      </pc:sldChg>
      <pc:sldChg chg="modSp mod">
        <pc:chgData name="Direktion MS Straßwalchen" userId="615ebbae-c834-4fa4-8953-43bf4db9fe49" providerId="ADAL" clId="{F2D10A32-B851-4E46-BEDE-6EECC13D9CBA}" dt="2023-01-24T14:14:36.907" v="362" actId="20577"/>
        <pc:sldMkLst>
          <pc:docMk/>
          <pc:sldMk cId="3036712800" sldId="271"/>
        </pc:sldMkLst>
        <pc:spChg chg="mod">
          <ac:chgData name="Direktion MS Straßwalchen" userId="615ebbae-c834-4fa4-8953-43bf4db9fe49" providerId="ADAL" clId="{F2D10A32-B851-4E46-BEDE-6EECC13D9CBA}" dt="2023-01-24T14:14:36.907" v="362" actId="20577"/>
          <ac:spMkLst>
            <pc:docMk/>
            <pc:sldMk cId="3036712800" sldId="271"/>
            <ac:spMk id="5" creationId="{8A789B68-650B-4039-BBC6-7EF05CF732D1}"/>
          </ac:spMkLst>
        </pc:spChg>
      </pc:sldChg>
      <pc:sldChg chg="modSp mod">
        <pc:chgData name="Direktion MS Straßwalchen" userId="615ebbae-c834-4fa4-8953-43bf4db9fe49" providerId="ADAL" clId="{F2D10A32-B851-4E46-BEDE-6EECC13D9CBA}" dt="2023-01-23T13:09:03.307" v="28" actId="20577"/>
        <pc:sldMkLst>
          <pc:docMk/>
          <pc:sldMk cId="2733340975" sldId="275"/>
        </pc:sldMkLst>
        <pc:graphicFrameChg chg="modGraphic">
          <ac:chgData name="Direktion MS Straßwalchen" userId="615ebbae-c834-4fa4-8953-43bf4db9fe49" providerId="ADAL" clId="{F2D10A32-B851-4E46-BEDE-6EECC13D9CBA}" dt="2023-01-23T13:09:03.307" v="28" actId="20577"/>
          <ac:graphicFrameMkLst>
            <pc:docMk/>
            <pc:sldMk cId="2733340975" sldId="275"/>
            <ac:graphicFrameMk id="7" creationId="{E7BEBFC6-1F20-2F83-D2D7-C2C04E901A2D}"/>
          </ac:graphicFrameMkLst>
        </pc:graphicFrameChg>
      </pc:sldChg>
    </pc:docChg>
  </pc:docChgLst>
  <pc:docChgLst>
    <pc:chgData name="Direktion MS Straßwalchen" userId="615ebbae-c834-4fa4-8953-43bf4db9fe49" providerId="ADAL" clId="{A7B0F515-14AC-47C6-8351-CB514542DA81}"/>
    <pc:docChg chg="modSld sldOrd">
      <pc:chgData name="Direktion MS Straßwalchen" userId="615ebbae-c834-4fa4-8953-43bf4db9fe49" providerId="ADAL" clId="{A7B0F515-14AC-47C6-8351-CB514542DA81}" dt="2023-01-24T17:46:47.820" v="3" actId="20578"/>
      <pc:docMkLst>
        <pc:docMk/>
      </pc:docMkLst>
      <pc:sldChg chg="ord">
        <pc:chgData name="Direktion MS Straßwalchen" userId="615ebbae-c834-4fa4-8953-43bf4db9fe49" providerId="ADAL" clId="{A7B0F515-14AC-47C6-8351-CB514542DA81}" dt="2023-01-24T13:40:23.138" v="1"/>
        <pc:sldMkLst>
          <pc:docMk/>
          <pc:sldMk cId="1946527755" sldId="256"/>
        </pc:sldMkLst>
      </pc:sldChg>
      <pc:sldChg chg="modSp">
        <pc:chgData name="Direktion MS Straßwalchen" userId="615ebbae-c834-4fa4-8953-43bf4db9fe49" providerId="ADAL" clId="{A7B0F515-14AC-47C6-8351-CB514542DA81}" dt="2023-01-24T17:46:47.820" v="3" actId="20578"/>
        <pc:sldMkLst>
          <pc:docMk/>
          <pc:sldMk cId="4115854072" sldId="257"/>
        </pc:sldMkLst>
        <pc:spChg chg="mod">
          <ac:chgData name="Direktion MS Straßwalchen" userId="615ebbae-c834-4fa4-8953-43bf4db9fe49" providerId="ADAL" clId="{A7B0F515-14AC-47C6-8351-CB514542DA81}" dt="2023-01-24T17:46:47.820" v="3" actId="20578"/>
          <ac:spMkLst>
            <pc:docMk/>
            <pc:sldMk cId="4115854072" sldId="257"/>
            <ac:spMk id="3" creationId="{BC62C096-EE03-4534-B38C-3BEDA5038CE0}"/>
          </ac:spMkLst>
        </pc:spChg>
      </pc:sldChg>
    </pc:docChg>
  </pc:docChgLst>
  <pc:docChgLst>
    <pc:chgData name="Direktion MS Straßwalchen" userId="615ebbae-c834-4fa4-8953-43bf4db9fe49" providerId="ADAL" clId="{0B819A32-14EF-4BEB-A9EA-29D5A7284705}"/>
    <pc:docChg chg="undo custSel modSld">
      <pc:chgData name="Direktion MS Straßwalchen" userId="615ebbae-c834-4fa4-8953-43bf4db9fe49" providerId="ADAL" clId="{0B819A32-14EF-4BEB-A9EA-29D5A7284705}" dt="2024-09-11T11:15:24.568" v="259" actId="20577"/>
      <pc:docMkLst>
        <pc:docMk/>
      </pc:docMkLst>
      <pc:sldChg chg="modSp">
        <pc:chgData name="Direktion MS Straßwalchen" userId="615ebbae-c834-4fa4-8953-43bf4db9fe49" providerId="ADAL" clId="{0B819A32-14EF-4BEB-A9EA-29D5A7284705}" dt="2024-09-11T11:08:38.692" v="136" actId="20577"/>
        <pc:sldMkLst>
          <pc:docMk/>
          <pc:sldMk cId="938674721" sldId="258"/>
        </pc:sldMkLst>
        <pc:graphicFrameChg chg="mod">
          <ac:chgData name="Direktion MS Straßwalchen" userId="615ebbae-c834-4fa4-8953-43bf4db9fe49" providerId="ADAL" clId="{0B819A32-14EF-4BEB-A9EA-29D5A7284705}" dt="2024-09-11T11:08:38.692" v="136" actId="20577"/>
          <ac:graphicFrameMkLst>
            <pc:docMk/>
            <pc:sldMk cId="938674721" sldId="258"/>
            <ac:graphicFrameMk id="5" creationId="{4FEBF9DA-FC58-4036-8E9F-DE85DB348482}"/>
          </ac:graphicFrameMkLst>
        </pc:graphicFrameChg>
      </pc:sldChg>
      <pc:sldChg chg="modSp mod">
        <pc:chgData name="Direktion MS Straßwalchen" userId="615ebbae-c834-4fa4-8953-43bf4db9fe49" providerId="ADAL" clId="{0B819A32-14EF-4BEB-A9EA-29D5A7284705}" dt="2024-09-11T11:15:24.568" v="259" actId="20577"/>
        <pc:sldMkLst>
          <pc:docMk/>
          <pc:sldMk cId="2416664400" sldId="264"/>
        </pc:sldMkLst>
        <pc:spChg chg="mod">
          <ac:chgData name="Direktion MS Straßwalchen" userId="615ebbae-c834-4fa4-8953-43bf4db9fe49" providerId="ADAL" clId="{0B819A32-14EF-4BEB-A9EA-29D5A7284705}" dt="2024-09-11T11:15:24.568" v="259" actId="20577"/>
          <ac:spMkLst>
            <pc:docMk/>
            <pc:sldMk cId="2416664400" sldId="264"/>
            <ac:spMk id="5" creationId="{1B4325D5-48B2-4007-944D-3C7C7B539AF9}"/>
          </ac:spMkLst>
        </pc:spChg>
      </pc:sldChg>
      <pc:sldChg chg="modSp mod">
        <pc:chgData name="Direktion MS Straßwalchen" userId="615ebbae-c834-4fa4-8953-43bf4db9fe49" providerId="ADAL" clId="{0B819A32-14EF-4BEB-A9EA-29D5A7284705}" dt="2024-09-11T11:12:28.371" v="176" actId="20577"/>
        <pc:sldMkLst>
          <pc:docMk/>
          <pc:sldMk cId="1243238423" sldId="266"/>
        </pc:sldMkLst>
        <pc:spChg chg="mod">
          <ac:chgData name="Direktion MS Straßwalchen" userId="615ebbae-c834-4fa4-8953-43bf4db9fe49" providerId="ADAL" clId="{0B819A32-14EF-4BEB-A9EA-29D5A7284705}" dt="2024-09-11T11:12:28.371" v="176" actId="20577"/>
          <ac:spMkLst>
            <pc:docMk/>
            <pc:sldMk cId="1243238423" sldId="266"/>
            <ac:spMk id="3" creationId="{F960D96C-F7FD-41D8-94C7-0F45A74B6831}"/>
          </ac:spMkLst>
        </pc:spChg>
      </pc:sldChg>
      <pc:sldChg chg="modSp mod">
        <pc:chgData name="Direktion MS Straßwalchen" userId="615ebbae-c834-4fa4-8953-43bf4db9fe49" providerId="ADAL" clId="{0B819A32-14EF-4BEB-A9EA-29D5A7284705}" dt="2024-09-11T11:10:21.905" v="152" actId="20577"/>
        <pc:sldMkLst>
          <pc:docMk/>
          <pc:sldMk cId="4017455332" sldId="270"/>
        </pc:sldMkLst>
        <pc:spChg chg="mod">
          <ac:chgData name="Direktion MS Straßwalchen" userId="615ebbae-c834-4fa4-8953-43bf4db9fe49" providerId="ADAL" clId="{0B819A32-14EF-4BEB-A9EA-29D5A7284705}" dt="2024-09-11T11:10:21.905" v="152" actId="20577"/>
          <ac:spMkLst>
            <pc:docMk/>
            <pc:sldMk cId="4017455332" sldId="270"/>
            <ac:spMk id="3" creationId="{F9125F49-21F1-465E-AECE-E3542F0A01CD}"/>
          </ac:spMkLst>
        </pc:spChg>
      </pc:sldChg>
      <pc:sldChg chg="modSp mod">
        <pc:chgData name="Direktion MS Straßwalchen" userId="615ebbae-c834-4fa4-8953-43bf4db9fe49" providerId="ADAL" clId="{0B819A32-14EF-4BEB-A9EA-29D5A7284705}" dt="2024-09-04T15:57:08.107" v="104" actId="20577"/>
        <pc:sldMkLst>
          <pc:docMk/>
          <pc:sldMk cId="3036712800" sldId="271"/>
        </pc:sldMkLst>
        <pc:spChg chg="mod">
          <ac:chgData name="Direktion MS Straßwalchen" userId="615ebbae-c834-4fa4-8953-43bf4db9fe49" providerId="ADAL" clId="{0B819A32-14EF-4BEB-A9EA-29D5A7284705}" dt="2024-09-04T15:57:08.107" v="104" actId="20577"/>
          <ac:spMkLst>
            <pc:docMk/>
            <pc:sldMk cId="3036712800" sldId="271"/>
            <ac:spMk id="5" creationId="{8A789B68-650B-4039-BBC6-7EF05CF732D1}"/>
          </ac:spMkLst>
        </pc:spChg>
      </pc:sldChg>
      <pc:sldChg chg="modSp">
        <pc:chgData name="Direktion MS Straßwalchen" userId="615ebbae-c834-4fa4-8953-43bf4db9fe49" providerId="ADAL" clId="{0B819A32-14EF-4BEB-A9EA-29D5A7284705}" dt="2024-09-11T11:10:49.822" v="164" actId="20577"/>
        <pc:sldMkLst>
          <pc:docMk/>
          <pc:sldMk cId="1141929068" sldId="273"/>
        </pc:sldMkLst>
        <pc:graphicFrameChg chg="mod">
          <ac:chgData name="Direktion MS Straßwalchen" userId="615ebbae-c834-4fa4-8953-43bf4db9fe49" providerId="ADAL" clId="{0B819A32-14EF-4BEB-A9EA-29D5A7284705}" dt="2024-09-11T11:10:49.822" v="164" actId="20577"/>
          <ac:graphicFrameMkLst>
            <pc:docMk/>
            <pc:sldMk cId="1141929068" sldId="273"/>
            <ac:graphicFrameMk id="7" creationId="{1073B940-D2B0-444F-9CAA-A1AFEBCCDFB5}"/>
          </ac:graphicFrameMkLst>
        </pc:graphicFrameChg>
      </pc:sldChg>
      <pc:sldChg chg="modSp">
        <pc:chgData name="Direktion MS Straßwalchen" userId="615ebbae-c834-4fa4-8953-43bf4db9fe49" providerId="ADAL" clId="{0B819A32-14EF-4BEB-A9EA-29D5A7284705}" dt="2024-09-04T15:58:29.704" v="134" actId="20577"/>
        <pc:sldMkLst>
          <pc:docMk/>
          <pc:sldMk cId="111613747" sldId="274"/>
        </pc:sldMkLst>
        <pc:spChg chg="mod">
          <ac:chgData name="Direktion MS Straßwalchen" userId="615ebbae-c834-4fa4-8953-43bf4db9fe49" providerId="ADAL" clId="{0B819A32-14EF-4BEB-A9EA-29D5A7284705}" dt="2024-09-04T15:58:29.704" v="134" actId="20577"/>
          <ac:spMkLst>
            <pc:docMk/>
            <pc:sldMk cId="111613747" sldId="274"/>
            <ac:spMk id="3" creationId="{38505E1A-F088-48B0-A92D-D4C3735DA8E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79E14C-2096-47B9-BADE-864D387F8F9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2617DA3-8AAF-4D7D-9901-052D41986160}">
      <dgm:prSet custT="1"/>
      <dgm:spPr/>
      <dgm:t>
        <a:bodyPr/>
        <a:lstStyle/>
        <a:p>
          <a:r>
            <a:rPr lang="de-DE" sz="2200" dirty="0"/>
            <a:t>Keine Trennung der Leistungsniveaus in der 5. Schulstufe (1. Klasse);</a:t>
          </a:r>
          <a:br>
            <a:rPr lang="de-DE" sz="2200" dirty="0"/>
          </a:br>
          <a:r>
            <a:rPr lang="de-DE" sz="2200" dirty="0"/>
            <a:t>Unterrichtsform „</a:t>
          </a:r>
          <a:r>
            <a:rPr lang="de-DE" sz="2200" b="1" dirty="0"/>
            <a:t>Teamteaching</a:t>
          </a:r>
          <a:r>
            <a:rPr lang="de-DE" sz="2200" dirty="0"/>
            <a:t>“ in allen</a:t>
          </a:r>
          <a:br>
            <a:rPr lang="de-DE" sz="2200" dirty="0"/>
          </a:br>
          <a:r>
            <a:rPr lang="de-DE" sz="2200" dirty="0"/>
            <a:t>4 Hauptfachstunden</a:t>
          </a:r>
          <a:endParaRPr lang="en-US" sz="2200" dirty="0"/>
        </a:p>
      </dgm:t>
    </dgm:pt>
    <dgm:pt modelId="{C9741E12-A328-4915-B8E9-42D27B0B6B54}" type="parTrans" cxnId="{FAABB3F0-A5F6-490A-9816-4522CF53E55D}">
      <dgm:prSet/>
      <dgm:spPr/>
      <dgm:t>
        <a:bodyPr/>
        <a:lstStyle/>
        <a:p>
          <a:endParaRPr lang="en-US" sz="2200"/>
        </a:p>
      </dgm:t>
    </dgm:pt>
    <dgm:pt modelId="{F8246C38-40DB-414A-BC9B-60DF63F0A414}" type="sibTrans" cxnId="{FAABB3F0-A5F6-490A-9816-4522CF53E55D}">
      <dgm:prSet/>
      <dgm:spPr/>
      <dgm:t>
        <a:bodyPr/>
        <a:lstStyle/>
        <a:p>
          <a:endParaRPr lang="en-US" sz="2200"/>
        </a:p>
      </dgm:t>
    </dgm:pt>
    <dgm:pt modelId="{BDD3DA9A-3B9C-4F76-B5D3-1C7D6D28D4B0}">
      <dgm:prSet custT="1"/>
      <dgm:spPr/>
      <dgm:t>
        <a:bodyPr/>
        <a:lstStyle/>
        <a:p>
          <a:br>
            <a:rPr lang="de-DE" sz="2200" dirty="0"/>
          </a:br>
          <a:r>
            <a:rPr lang="de-DE" sz="2200" dirty="0"/>
            <a:t>6. bis 8. Schulstufe (2. – 4. Klasse): Unterscheidung der zwei Leistungsniveaus </a:t>
          </a:r>
          <a:r>
            <a:rPr lang="de-DE" sz="2200" b="1" dirty="0"/>
            <a:t>Standard</a:t>
          </a:r>
          <a:r>
            <a:rPr lang="de-DE" sz="2200" dirty="0"/>
            <a:t> und </a:t>
          </a:r>
          <a:r>
            <a:rPr lang="de-DE" sz="2200" b="1" dirty="0"/>
            <a:t>AHS</a:t>
          </a:r>
          <a:r>
            <a:rPr lang="de-DE" sz="2200" dirty="0"/>
            <a:t> in den Gegenständen </a:t>
          </a:r>
          <a:br>
            <a:rPr lang="de-DE" sz="2200" dirty="0"/>
          </a:br>
          <a:r>
            <a:rPr lang="de-DE" sz="2200" dirty="0"/>
            <a:t>D, E, M.</a:t>
          </a:r>
          <a:br>
            <a:rPr lang="de-DE" sz="2200" dirty="0"/>
          </a:br>
          <a:r>
            <a:rPr lang="de-DE" sz="2200" dirty="0"/>
            <a:t>ca. 10 – 18 SchülerInnen pro Gruppe</a:t>
          </a:r>
          <a:br>
            <a:rPr lang="de-DE" sz="2200" dirty="0"/>
          </a:br>
          <a:endParaRPr lang="en-US" sz="2200" dirty="0"/>
        </a:p>
      </dgm:t>
    </dgm:pt>
    <dgm:pt modelId="{1A5A7C8D-BBA7-4472-BA06-00CAC20BD2E8}" type="parTrans" cxnId="{E620AA6B-F282-48BD-82B5-B0BE420DB83D}">
      <dgm:prSet/>
      <dgm:spPr/>
      <dgm:t>
        <a:bodyPr/>
        <a:lstStyle/>
        <a:p>
          <a:endParaRPr lang="en-US" sz="2200"/>
        </a:p>
      </dgm:t>
    </dgm:pt>
    <dgm:pt modelId="{FE681EF9-CE24-492D-8E9B-3A30D9B70BCC}" type="sibTrans" cxnId="{E620AA6B-F282-48BD-82B5-B0BE420DB83D}">
      <dgm:prSet/>
      <dgm:spPr/>
      <dgm:t>
        <a:bodyPr/>
        <a:lstStyle/>
        <a:p>
          <a:endParaRPr lang="en-US" sz="2200"/>
        </a:p>
      </dgm:t>
    </dgm:pt>
    <dgm:pt modelId="{7EC4948D-DAF7-4428-8BA2-0C0B5E66A36A}">
      <dgm:prSet custT="1"/>
      <dgm:spPr/>
      <dgm:t>
        <a:bodyPr/>
        <a:lstStyle/>
        <a:p>
          <a:r>
            <a:rPr lang="de-DE" sz="2200" dirty="0"/>
            <a:t>Die Anforderungen des Niveaus </a:t>
          </a:r>
          <a:r>
            <a:rPr lang="de-DE" sz="2200" b="1" dirty="0"/>
            <a:t>AHS</a:t>
          </a:r>
          <a:r>
            <a:rPr lang="de-DE" sz="2200" dirty="0"/>
            <a:t> müssen jenen der Unterstufe der allgemeinbildenden höheren Schulen entsprechen.</a:t>
          </a:r>
          <a:endParaRPr lang="en-US" sz="2200" dirty="0"/>
        </a:p>
      </dgm:t>
    </dgm:pt>
    <dgm:pt modelId="{6068027F-57C5-4E8E-B341-598B16A95AFF}" type="parTrans" cxnId="{EE62C749-5FBD-43AA-9238-62352EAD15F6}">
      <dgm:prSet/>
      <dgm:spPr/>
      <dgm:t>
        <a:bodyPr/>
        <a:lstStyle/>
        <a:p>
          <a:endParaRPr lang="en-US" sz="2200"/>
        </a:p>
      </dgm:t>
    </dgm:pt>
    <dgm:pt modelId="{45244731-17BD-4677-BEFB-672BD6338F10}" type="sibTrans" cxnId="{EE62C749-5FBD-43AA-9238-62352EAD15F6}">
      <dgm:prSet/>
      <dgm:spPr/>
      <dgm:t>
        <a:bodyPr/>
        <a:lstStyle/>
        <a:p>
          <a:endParaRPr lang="en-US" sz="2200"/>
        </a:p>
      </dgm:t>
    </dgm:pt>
    <dgm:pt modelId="{93BD1A81-1EB0-486D-82F2-2712E29B310F}" type="pres">
      <dgm:prSet presAssocID="{5F79E14C-2096-47B9-BADE-864D387F8F98}" presName="linear" presStyleCnt="0">
        <dgm:presLayoutVars>
          <dgm:animLvl val="lvl"/>
          <dgm:resizeHandles val="exact"/>
        </dgm:presLayoutVars>
      </dgm:prSet>
      <dgm:spPr/>
    </dgm:pt>
    <dgm:pt modelId="{6B949C4C-608D-4D81-A2B9-CDE54AB56D93}" type="pres">
      <dgm:prSet presAssocID="{32617DA3-8AAF-4D7D-9901-052D4198616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E953ACD-E158-4AF3-85A5-98BFBA937DF1}" type="pres">
      <dgm:prSet presAssocID="{F8246C38-40DB-414A-BC9B-60DF63F0A414}" presName="spacer" presStyleCnt="0"/>
      <dgm:spPr/>
    </dgm:pt>
    <dgm:pt modelId="{0788EE07-ACEA-49EB-89DA-7113AB3E4F6B}" type="pres">
      <dgm:prSet presAssocID="{BDD3DA9A-3B9C-4F76-B5D3-1C7D6D28D4B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B153E2B-8BC7-4600-BEF0-60CAE01F5B67}" type="pres">
      <dgm:prSet presAssocID="{FE681EF9-CE24-492D-8E9B-3A30D9B70BCC}" presName="spacer" presStyleCnt="0"/>
      <dgm:spPr/>
    </dgm:pt>
    <dgm:pt modelId="{D1518495-3544-4FAC-949D-F739C6754E12}" type="pres">
      <dgm:prSet presAssocID="{7EC4948D-DAF7-4428-8BA2-0C0B5E66A36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A505917-2029-450E-9C1D-23B98B3A8A5C}" type="presOf" srcId="{5F79E14C-2096-47B9-BADE-864D387F8F98}" destId="{93BD1A81-1EB0-486D-82F2-2712E29B310F}" srcOrd="0" destOrd="0" presId="urn:microsoft.com/office/officeart/2005/8/layout/vList2"/>
    <dgm:cxn modelId="{9DF9BD2E-5989-4D5C-8320-129B8720E036}" type="presOf" srcId="{BDD3DA9A-3B9C-4F76-B5D3-1C7D6D28D4B0}" destId="{0788EE07-ACEA-49EB-89DA-7113AB3E4F6B}" srcOrd="0" destOrd="0" presId="urn:microsoft.com/office/officeart/2005/8/layout/vList2"/>
    <dgm:cxn modelId="{B6170047-FC85-43E6-9A2E-AC2853479DD6}" type="presOf" srcId="{7EC4948D-DAF7-4428-8BA2-0C0B5E66A36A}" destId="{D1518495-3544-4FAC-949D-F739C6754E12}" srcOrd="0" destOrd="0" presId="urn:microsoft.com/office/officeart/2005/8/layout/vList2"/>
    <dgm:cxn modelId="{EE62C749-5FBD-43AA-9238-62352EAD15F6}" srcId="{5F79E14C-2096-47B9-BADE-864D387F8F98}" destId="{7EC4948D-DAF7-4428-8BA2-0C0B5E66A36A}" srcOrd="2" destOrd="0" parTransId="{6068027F-57C5-4E8E-B341-598B16A95AFF}" sibTransId="{45244731-17BD-4677-BEFB-672BD6338F10}"/>
    <dgm:cxn modelId="{E620AA6B-F282-48BD-82B5-B0BE420DB83D}" srcId="{5F79E14C-2096-47B9-BADE-864D387F8F98}" destId="{BDD3DA9A-3B9C-4F76-B5D3-1C7D6D28D4B0}" srcOrd="1" destOrd="0" parTransId="{1A5A7C8D-BBA7-4472-BA06-00CAC20BD2E8}" sibTransId="{FE681EF9-CE24-492D-8E9B-3A30D9B70BCC}"/>
    <dgm:cxn modelId="{4BF7C18B-CAE8-4AD0-9DB0-5C3E178266E2}" type="presOf" srcId="{32617DA3-8AAF-4D7D-9901-052D41986160}" destId="{6B949C4C-608D-4D81-A2B9-CDE54AB56D93}" srcOrd="0" destOrd="0" presId="urn:microsoft.com/office/officeart/2005/8/layout/vList2"/>
    <dgm:cxn modelId="{FAABB3F0-A5F6-490A-9816-4522CF53E55D}" srcId="{5F79E14C-2096-47B9-BADE-864D387F8F98}" destId="{32617DA3-8AAF-4D7D-9901-052D41986160}" srcOrd="0" destOrd="0" parTransId="{C9741E12-A328-4915-B8E9-42D27B0B6B54}" sibTransId="{F8246C38-40DB-414A-BC9B-60DF63F0A414}"/>
    <dgm:cxn modelId="{38FA6B27-5A53-4B03-830A-D8362E3688B9}" type="presParOf" srcId="{93BD1A81-1EB0-486D-82F2-2712E29B310F}" destId="{6B949C4C-608D-4D81-A2B9-CDE54AB56D93}" srcOrd="0" destOrd="0" presId="urn:microsoft.com/office/officeart/2005/8/layout/vList2"/>
    <dgm:cxn modelId="{49A3E474-21C3-4BBF-9BA3-ABBAC87BDD1A}" type="presParOf" srcId="{93BD1A81-1EB0-486D-82F2-2712E29B310F}" destId="{3E953ACD-E158-4AF3-85A5-98BFBA937DF1}" srcOrd="1" destOrd="0" presId="urn:microsoft.com/office/officeart/2005/8/layout/vList2"/>
    <dgm:cxn modelId="{C852F0E0-C2AC-4A7D-9211-940944471D46}" type="presParOf" srcId="{93BD1A81-1EB0-486D-82F2-2712E29B310F}" destId="{0788EE07-ACEA-49EB-89DA-7113AB3E4F6B}" srcOrd="2" destOrd="0" presId="urn:microsoft.com/office/officeart/2005/8/layout/vList2"/>
    <dgm:cxn modelId="{AB583EB2-534C-448F-8215-5C7A26E78A78}" type="presParOf" srcId="{93BD1A81-1EB0-486D-82F2-2712E29B310F}" destId="{EB153E2B-8BC7-4600-BEF0-60CAE01F5B67}" srcOrd="3" destOrd="0" presId="urn:microsoft.com/office/officeart/2005/8/layout/vList2"/>
    <dgm:cxn modelId="{6E98EAAC-E7D2-4EA1-A34C-00259C351334}" type="presParOf" srcId="{93BD1A81-1EB0-486D-82F2-2712E29B310F}" destId="{D1518495-3544-4FAC-949D-F739C6754E1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7AC3BA-CD5A-4169-9AFD-32AD70AFA105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AE3E211C-FDE9-42C8-A1EB-8F288C5CAC73}">
      <dgm:prSet/>
      <dgm:spPr/>
      <dgm:t>
        <a:bodyPr/>
        <a:lstStyle/>
        <a:p>
          <a:r>
            <a:rPr lang="de-DE" dirty="0"/>
            <a:t>Seit vier Jahren nimmt die MS Straßwalchen an der Geräteinitiative des Bundesministeriums teil.</a:t>
          </a:r>
          <a:endParaRPr lang="en-US" dirty="0"/>
        </a:p>
      </dgm:t>
    </dgm:pt>
    <dgm:pt modelId="{D35FE976-7FEA-46E1-AAAD-5277E5AEF6CA}" type="parTrans" cxnId="{3FE4558E-4590-478F-85EF-38DB02712113}">
      <dgm:prSet/>
      <dgm:spPr/>
      <dgm:t>
        <a:bodyPr/>
        <a:lstStyle/>
        <a:p>
          <a:endParaRPr lang="en-US"/>
        </a:p>
      </dgm:t>
    </dgm:pt>
    <dgm:pt modelId="{CE80A2D6-D524-4366-8B46-204A40CD70B0}" type="sibTrans" cxnId="{3FE4558E-4590-478F-85EF-38DB02712113}">
      <dgm:prSet/>
      <dgm:spPr/>
      <dgm:t>
        <a:bodyPr/>
        <a:lstStyle/>
        <a:p>
          <a:endParaRPr lang="en-US"/>
        </a:p>
      </dgm:t>
    </dgm:pt>
    <dgm:pt modelId="{22ECBA8E-E720-4180-BFB9-67E0F372A028}">
      <dgm:prSet/>
      <dgm:spPr/>
      <dgm:t>
        <a:bodyPr/>
        <a:lstStyle/>
        <a:p>
          <a:r>
            <a:rPr lang="de-DE" dirty="0"/>
            <a:t>Alle kommenden SchülerInnen erhalten im Herbst einen Laptop (Marke: Lenovo).</a:t>
          </a:r>
          <a:endParaRPr lang="en-US" dirty="0"/>
        </a:p>
      </dgm:t>
    </dgm:pt>
    <dgm:pt modelId="{3CD24404-2BAD-4359-8C36-75C227989AEF}" type="parTrans" cxnId="{DBE493E7-8037-4745-B05D-9166F4237B6E}">
      <dgm:prSet/>
      <dgm:spPr/>
      <dgm:t>
        <a:bodyPr/>
        <a:lstStyle/>
        <a:p>
          <a:endParaRPr lang="en-US"/>
        </a:p>
      </dgm:t>
    </dgm:pt>
    <dgm:pt modelId="{FE3CD7EE-860B-49D2-AEEC-B5A0B694849D}" type="sibTrans" cxnId="{DBE493E7-8037-4745-B05D-9166F4237B6E}">
      <dgm:prSet/>
      <dgm:spPr/>
      <dgm:t>
        <a:bodyPr/>
        <a:lstStyle/>
        <a:p>
          <a:endParaRPr lang="en-US"/>
        </a:p>
      </dgm:t>
    </dgm:pt>
    <dgm:pt modelId="{D4C4A478-FF0B-48D7-8354-67136411FE19}">
      <dgm:prSet custT="1"/>
      <dgm:spPr/>
      <dgm:t>
        <a:bodyPr/>
        <a:lstStyle/>
        <a:p>
          <a:pPr algn="ctr"/>
          <a:r>
            <a:rPr lang="en-US" sz="2200" kern="1200" dirty="0"/>
            <a:t>Die </a:t>
          </a:r>
          <a:r>
            <a:rPr lang="en-US" sz="2200" kern="1200" dirty="0" err="1"/>
            <a:t>Finanzierung</a:t>
          </a:r>
          <a:r>
            <a:rPr lang="en-US" sz="2200" kern="1200" dirty="0"/>
            <a:t>: </a:t>
          </a:r>
        </a:p>
        <a:p>
          <a:pPr algn="l"/>
          <a:r>
            <a:rPr lang="en-US" sz="2200" kern="1200" dirty="0"/>
            <a:t>25 % </a:t>
          </a:r>
          <a:r>
            <a:rPr lang="en-US" sz="2200" kern="1200" dirty="0" err="1"/>
            <a:t>Elternanteil</a:t>
          </a:r>
          <a:r>
            <a:rPr lang="en-US" sz="2200" kern="1200" dirty="0"/>
            <a:t> </a:t>
          </a:r>
          <a:r>
            <a:rPr lang="en-US" sz="1400" kern="1200" dirty="0">
              <a:solidFill>
                <a:prstClr val="white"/>
              </a:solidFill>
              <a:latin typeface="Tw Cen MT" panose="020B0602020104020603"/>
              <a:ea typeface="+mn-ea"/>
              <a:cs typeface="+mn-cs"/>
            </a:rPr>
            <a:t>(ca. 125 €)</a:t>
          </a:r>
        </a:p>
        <a:p>
          <a:pPr algn="l"/>
          <a:r>
            <a:rPr lang="en-US" sz="2200" kern="1200" dirty="0"/>
            <a:t>75 % Ministerium</a:t>
          </a:r>
        </a:p>
      </dgm:t>
    </dgm:pt>
    <dgm:pt modelId="{C3EE014A-00E8-4462-8B2F-8008710CC9A1}" type="parTrans" cxnId="{174C9385-F134-465E-964D-6582E940C7A1}">
      <dgm:prSet/>
      <dgm:spPr/>
      <dgm:t>
        <a:bodyPr/>
        <a:lstStyle/>
        <a:p>
          <a:endParaRPr lang="en-US"/>
        </a:p>
      </dgm:t>
    </dgm:pt>
    <dgm:pt modelId="{43F1857D-63DC-4E9C-B3F9-15756FBF7B9B}" type="sibTrans" cxnId="{174C9385-F134-465E-964D-6582E940C7A1}">
      <dgm:prSet/>
      <dgm:spPr/>
      <dgm:t>
        <a:bodyPr/>
        <a:lstStyle/>
        <a:p>
          <a:endParaRPr lang="en-US"/>
        </a:p>
      </dgm:t>
    </dgm:pt>
    <dgm:pt modelId="{115041A7-BA11-4AFF-97F0-6F965E7ABB8B}">
      <dgm:prSet/>
      <dgm:spPr/>
      <dgm:t>
        <a:bodyPr/>
        <a:lstStyle/>
        <a:p>
          <a:r>
            <a:rPr lang="de-DE" dirty="0"/>
            <a:t>Das Gerät ist Eigentum der SchülerInnen, für die Instandhaltung sind die Eltern verantwortlich.</a:t>
          </a:r>
          <a:endParaRPr lang="en-US" dirty="0"/>
        </a:p>
      </dgm:t>
    </dgm:pt>
    <dgm:pt modelId="{17E2363E-03CA-42DC-8B14-CB5D863446A7}" type="parTrans" cxnId="{AE255B45-A7E9-4529-BF43-6D6E61DD6CD5}">
      <dgm:prSet/>
      <dgm:spPr/>
      <dgm:t>
        <a:bodyPr/>
        <a:lstStyle/>
        <a:p>
          <a:endParaRPr lang="en-US"/>
        </a:p>
      </dgm:t>
    </dgm:pt>
    <dgm:pt modelId="{59B63A6D-655D-4AB2-94BA-7A1860AAA6E0}" type="sibTrans" cxnId="{AE255B45-A7E9-4529-BF43-6D6E61DD6CD5}">
      <dgm:prSet/>
      <dgm:spPr/>
      <dgm:t>
        <a:bodyPr/>
        <a:lstStyle/>
        <a:p>
          <a:endParaRPr lang="en-US"/>
        </a:p>
      </dgm:t>
    </dgm:pt>
    <dgm:pt modelId="{792D3997-01C2-4B50-AC4E-43F840D79B4D}">
      <dgm:prSet/>
      <dgm:spPr/>
      <dgm:t>
        <a:bodyPr/>
        <a:lstStyle/>
        <a:p>
          <a:r>
            <a:rPr lang="de-DE" dirty="0"/>
            <a:t>Das Gerät wird im Unterricht regelmäßig verwendet, ein digitales pädagogisches Konzept ist vorhanden.</a:t>
          </a:r>
          <a:endParaRPr lang="en-US" dirty="0"/>
        </a:p>
      </dgm:t>
    </dgm:pt>
    <dgm:pt modelId="{0BBEA576-9F72-4416-938B-49B7555B90A8}" type="parTrans" cxnId="{9601C1F4-6EB0-477F-99E8-60901AB1BE1C}">
      <dgm:prSet/>
      <dgm:spPr/>
      <dgm:t>
        <a:bodyPr/>
        <a:lstStyle/>
        <a:p>
          <a:endParaRPr lang="en-US"/>
        </a:p>
      </dgm:t>
    </dgm:pt>
    <dgm:pt modelId="{4E89AD9F-1574-478A-B39A-EEAEFE558C71}" type="sibTrans" cxnId="{9601C1F4-6EB0-477F-99E8-60901AB1BE1C}">
      <dgm:prSet/>
      <dgm:spPr/>
      <dgm:t>
        <a:bodyPr/>
        <a:lstStyle/>
        <a:p>
          <a:endParaRPr lang="en-US"/>
        </a:p>
      </dgm:t>
    </dgm:pt>
    <dgm:pt modelId="{9C20088F-68D1-40FF-8E93-58ECEC14BC03}">
      <dgm:prSet/>
      <dgm:spPr/>
      <dgm:t>
        <a:bodyPr/>
        <a:lstStyle/>
        <a:p>
          <a:r>
            <a:rPr lang="de-DE" dirty="0"/>
            <a:t>Bei Schuleintritt erhalten alle SchülerInnen einen Zugang zu Microsoft Office 365 (kann auf bis zu 5 Geräten installiert werden).</a:t>
          </a:r>
          <a:endParaRPr lang="en-US" dirty="0"/>
        </a:p>
      </dgm:t>
    </dgm:pt>
    <dgm:pt modelId="{956AA030-0877-4B1C-A0A3-06E09CED5331}" type="parTrans" cxnId="{CEE7BC2A-ED8A-45D7-A242-ED7D7F66BE6E}">
      <dgm:prSet/>
      <dgm:spPr/>
      <dgm:t>
        <a:bodyPr/>
        <a:lstStyle/>
        <a:p>
          <a:endParaRPr lang="en-US"/>
        </a:p>
      </dgm:t>
    </dgm:pt>
    <dgm:pt modelId="{A3908D37-8A23-4392-A1DB-EB99BEA364E6}" type="sibTrans" cxnId="{CEE7BC2A-ED8A-45D7-A242-ED7D7F66BE6E}">
      <dgm:prSet/>
      <dgm:spPr/>
      <dgm:t>
        <a:bodyPr/>
        <a:lstStyle/>
        <a:p>
          <a:endParaRPr lang="en-US"/>
        </a:p>
      </dgm:t>
    </dgm:pt>
    <dgm:pt modelId="{1334DA1E-FEF2-45F5-AA03-70F102FBD923}" type="pres">
      <dgm:prSet presAssocID="{837AC3BA-CD5A-4169-9AFD-32AD70AFA105}" presName="diagram" presStyleCnt="0">
        <dgm:presLayoutVars>
          <dgm:dir/>
          <dgm:resizeHandles val="exact"/>
        </dgm:presLayoutVars>
      </dgm:prSet>
      <dgm:spPr/>
    </dgm:pt>
    <dgm:pt modelId="{98E39175-AE06-41D0-9599-0663B5F059FE}" type="pres">
      <dgm:prSet presAssocID="{AE3E211C-FDE9-42C8-A1EB-8F288C5CAC73}" presName="node" presStyleLbl="node1" presStyleIdx="0" presStyleCnt="6">
        <dgm:presLayoutVars>
          <dgm:bulletEnabled val="1"/>
        </dgm:presLayoutVars>
      </dgm:prSet>
      <dgm:spPr/>
    </dgm:pt>
    <dgm:pt modelId="{70D7DDC1-DC29-4D9F-A959-A7456AA4C19A}" type="pres">
      <dgm:prSet presAssocID="{CE80A2D6-D524-4366-8B46-204A40CD70B0}" presName="sibTrans" presStyleCnt="0"/>
      <dgm:spPr/>
    </dgm:pt>
    <dgm:pt modelId="{D4881323-438A-437B-99F0-1AEBDB04C3C7}" type="pres">
      <dgm:prSet presAssocID="{22ECBA8E-E720-4180-BFB9-67E0F372A028}" presName="node" presStyleLbl="node1" presStyleIdx="1" presStyleCnt="6">
        <dgm:presLayoutVars>
          <dgm:bulletEnabled val="1"/>
        </dgm:presLayoutVars>
      </dgm:prSet>
      <dgm:spPr/>
    </dgm:pt>
    <dgm:pt modelId="{38E8E260-8DCC-4570-8BE1-E04AEABD613B}" type="pres">
      <dgm:prSet presAssocID="{FE3CD7EE-860B-49D2-AEEC-B5A0B694849D}" presName="sibTrans" presStyleCnt="0"/>
      <dgm:spPr/>
    </dgm:pt>
    <dgm:pt modelId="{51686C7D-16B2-4197-8032-8B57F50B99AE}" type="pres">
      <dgm:prSet presAssocID="{D4C4A478-FF0B-48D7-8354-67136411FE19}" presName="node" presStyleLbl="node1" presStyleIdx="2" presStyleCnt="6">
        <dgm:presLayoutVars>
          <dgm:bulletEnabled val="1"/>
        </dgm:presLayoutVars>
      </dgm:prSet>
      <dgm:spPr/>
    </dgm:pt>
    <dgm:pt modelId="{FF81B263-303A-444C-8498-2B5EB1A8CA95}" type="pres">
      <dgm:prSet presAssocID="{43F1857D-63DC-4E9C-B3F9-15756FBF7B9B}" presName="sibTrans" presStyleCnt="0"/>
      <dgm:spPr/>
    </dgm:pt>
    <dgm:pt modelId="{977A6700-942D-4978-8EB3-E34A3DA7D6D2}" type="pres">
      <dgm:prSet presAssocID="{115041A7-BA11-4AFF-97F0-6F965E7ABB8B}" presName="node" presStyleLbl="node1" presStyleIdx="3" presStyleCnt="6">
        <dgm:presLayoutVars>
          <dgm:bulletEnabled val="1"/>
        </dgm:presLayoutVars>
      </dgm:prSet>
      <dgm:spPr/>
    </dgm:pt>
    <dgm:pt modelId="{1319E4D0-0A58-428C-8172-2C753033EAF5}" type="pres">
      <dgm:prSet presAssocID="{59B63A6D-655D-4AB2-94BA-7A1860AAA6E0}" presName="sibTrans" presStyleCnt="0"/>
      <dgm:spPr/>
    </dgm:pt>
    <dgm:pt modelId="{A5398D29-D3C9-4B50-88F1-645051746FAE}" type="pres">
      <dgm:prSet presAssocID="{792D3997-01C2-4B50-AC4E-43F840D79B4D}" presName="node" presStyleLbl="node1" presStyleIdx="4" presStyleCnt="6">
        <dgm:presLayoutVars>
          <dgm:bulletEnabled val="1"/>
        </dgm:presLayoutVars>
      </dgm:prSet>
      <dgm:spPr/>
    </dgm:pt>
    <dgm:pt modelId="{9B8F45BD-46FA-471C-B14B-B74D7D0A2951}" type="pres">
      <dgm:prSet presAssocID="{4E89AD9F-1574-478A-B39A-EEAEFE558C71}" presName="sibTrans" presStyleCnt="0"/>
      <dgm:spPr/>
    </dgm:pt>
    <dgm:pt modelId="{4B6EF09C-F83A-4D09-A2A1-7BD2031C1BE4}" type="pres">
      <dgm:prSet presAssocID="{9C20088F-68D1-40FF-8E93-58ECEC14BC03}" presName="node" presStyleLbl="node1" presStyleIdx="5" presStyleCnt="6">
        <dgm:presLayoutVars>
          <dgm:bulletEnabled val="1"/>
        </dgm:presLayoutVars>
      </dgm:prSet>
      <dgm:spPr/>
    </dgm:pt>
  </dgm:ptLst>
  <dgm:cxnLst>
    <dgm:cxn modelId="{0B5FD30A-1F39-4411-9393-474784F6C408}" type="presOf" srcId="{D4C4A478-FF0B-48D7-8354-67136411FE19}" destId="{51686C7D-16B2-4197-8032-8B57F50B99AE}" srcOrd="0" destOrd="0" presId="urn:microsoft.com/office/officeart/2005/8/layout/default"/>
    <dgm:cxn modelId="{304E1013-1968-4078-A2CB-5D3537772993}" type="presOf" srcId="{115041A7-BA11-4AFF-97F0-6F965E7ABB8B}" destId="{977A6700-942D-4978-8EB3-E34A3DA7D6D2}" srcOrd="0" destOrd="0" presId="urn:microsoft.com/office/officeart/2005/8/layout/default"/>
    <dgm:cxn modelId="{CEE7BC2A-ED8A-45D7-A242-ED7D7F66BE6E}" srcId="{837AC3BA-CD5A-4169-9AFD-32AD70AFA105}" destId="{9C20088F-68D1-40FF-8E93-58ECEC14BC03}" srcOrd="5" destOrd="0" parTransId="{956AA030-0877-4B1C-A0A3-06E09CED5331}" sibTransId="{A3908D37-8A23-4392-A1DB-EB99BEA364E6}"/>
    <dgm:cxn modelId="{3E53A93F-3D23-497A-94FE-589A0F79AE53}" type="presOf" srcId="{AE3E211C-FDE9-42C8-A1EB-8F288C5CAC73}" destId="{98E39175-AE06-41D0-9599-0663B5F059FE}" srcOrd="0" destOrd="0" presId="urn:microsoft.com/office/officeart/2005/8/layout/default"/>
    <dgm:cxn modelId="{3B2DAA64-5C7B-493F-9025-15B0590C6D77}" type="presOf" srcId="{22ECBA8E-E720-4180-BFB9-67E0F372A028}" destId="{D4881323-438A-437B-99F0-1AEBDB04C3C7}" srcOrd="0" destOrd="0" presId="urn:microsoft.com/office/officeart/2005/8/layout/default"/>
    <dgm:cxn modelId="{AE255B45-A7E9-4529-BF43-6D6E61DD6CD5}" srcId="{837AC3BA-CD5A-4169-9AFD-32AD70AFA105}" destId="{115041A7-BA11-4AFF-97F0-6F965E7ABB8B}" srcOrd="3" destOrd="0" parTransId="{17E2363E-03CA-42DC-8B14-CB5D863446A7}" sibTransId="{59B63A6D-655D-4AB2-94BA-7A1860AAA6E0}"/>
    <dgm:cxn modelId="{F675434F-1FE2-4EE7-820C-6D66AD07A7BB}" type="presOf" srcId="{9C20088F-68D1-40FF-8E93-58ECEC14BC03}" destId="{4B6EF09C-F83A-4D09-A2A1-7BD2031C1BE4}" srcOrd="0" destOrd="0" presId="urn:microsoft.com/office/officeart/2005/8/layout/default"/>
    <dgm:cxn modelId="{174C9385-F134-465E-964D-6582E940C7A1}" srcId="{837AC3BA-CD5A-4169-9AFD-32AD70AFA105}" destId="{D4C4A478-FF0B-48D7-8354-67136411FE19}" srcOrd="2" destOrd="0" parTransId="{C3EE014A-00E8-4462-8B2F-8008710CC9A1}" sibTransId="{43F1857D-63DC-4E9C-B3F9-15756FBF7B9B}"/>
    <dgm:cxn modelId="{3FE4558E-4590-478F-85EF-38DB02712113}" srcId="{837AC3BA-CD5A-4169-9AFD-32AD70AFA105}" destId="{AE3E211C-FDE9-42C8-A1EB-8F288C5CAC73}" srcOrd="0" destOrd="0" parTransId="{D35FE976-7FEA-46E1-AAAD-5277E5AEF6CA}" sibTransId="{CE80A2D6-D524-4366-8B46-204A40CD70B0}"/>
    <dgm:cxn modelId="{69F2C9BF-B715-4C2E-8056-34B4C864E567}" type="presOf" srcId="{837AC3BA-CD5A-4169-9AFD-32AD70AFA105}" destId="{1334DA1E-FEF2-45F5-AA03-70F102FBD923}" srcOrd="0" destOrd="0" presId="urn:microsoft.com/office/officeart/2005/8/layout/default"/>
    <dgm:cxn modelId="{DBE493E7-8037-4745-B05D-9166F4237B6E}" srcId="{837AC3BA-CD5A-4169-9AFD-32AD70AFA105}" destId="{22ECBA8E-E720-4180-BFB9-67E0F372A028}" srcOrd="1" destOrd="0" parTransId="{3CD24404-2BAD-4359-8C36-75C227989AEF}" sibTransId="{FE3CD7EE-860B-49D2-AEEC-B5A0B694849D}"/>
    <dgm:cxn modelId="{9601C1F4-6EB0-477F-99E8-60901AB1BE1C}" srcId="{837AC3BA-CD5A-4169-9AFD-32AD70AFA105}" destId="{792D3997-01C2-4B50-AC4E-43F840D79B4D}" srcOrd="4" destOrd="0" parTransId="{0BBEA576-9F72-4416-938B-49B7555B90A8}" sibTransId="{4E89AD9F-1574-478A-B39A-EEAEFE558C71}"/>
    <dgm:cxn modelId="{AAFFCEF7-A7E7-4DF4-8E42-BFF20B92D428}" type="presOf" srcId="{792D3997-01C2-4B50-AC4E-43F840D79B4D}" destId="{A5398D29-D3C9-4B50-88F1-645051746FAE}" srcOrd="0" destOrd="0" presId="urn:microsoft.com/office/officeart/2005/8/layout/default"/>
    <dgm:cxn modelId="{F4768D7C-391D-4E1F-BDE5-60C148B40B2E}" type="presParOf" srcId="{1334DA1E-FEF2-45F5-AA03-70F102FBD923}" destId="{98E39175-AE06-41D0-9599-0663B5F059FE}" srcOrd="0" destOrd="0" presId="urn:microsoft.com/office/officeart/2005/8/layout/default"/>
    <dgm:cxn modelId="{C91D15E4-7EA2-4BF6-A7BB-964BD8209D50}" type="presParOf" srcId="{1334DA1E-FEF2-45F5-AA03-70F102FBD923}" destId="{70D7DDC1-DC29-4D9F-A959-A7456AA4C19A}" srcOrd="1" destOrd="0" presId="urn:microsoft.com/office/officeart/2005/8/layout/default"/>
    <dgm:cxn modelId="{41AEE117-C665-44AA-A62E-F5AA987BDB32}" type="presParOf" srcId="{1334DA1E-FEF2-45F5-AA03-70F102FBD923}" destId="{D4881323-438A-437B-99F0-1AEBDB04C3C7}" srcOrd="2" destOrd="0" presId="urn:microsoft.com/office/officeart/2005/8/layout/default"/>
    <dgm:cxn modelId="{19D5EDF8-A36D-47CE-A137-D68E3B6D078E}" type="presParOf" srcId="{1334DA1E-FEF2-45F5-AA03-70F102FBD923}" destId="{38E8E260-8DCC-4570-8BE1-E04AEABD613B}" srcOrd="3" destOrd="0" presId="urn:microsoft.com/office/officeart/2005/8/layout/default"/>
    <dgm:cxn modelId="{25912AF1-9D99-4365-AD51-C158F90FEFC0}" type="presParOf" srcId="{1334DA1E-FEF2-45F5-AA03-70F102FBD923}" destId="{51686C7D-16B2-4197-8032-8B57F50B99AE}" srcOrd="4" destOrd="0" presId="urn:microsoft.com/office/officeart/2005/8/layout/default"/>
    <dgm:cxn modelId="{40912A5C-C47F-43AF-BD27-2A78D3376FE9}" type="presParOf" srcId="{1334DA1E-FEF2-45F5-AA03-70F102FBD923}" destId="{FF81B263-303A-444C-8498-2B5EB1A8CA95}" srcOrd="5" destOrd="0" presId="urn:microsoft.com/office/officeart/2005/8/layout/default"/>
    <dgm:cxn modelId="{20E435E8-BA1C-4410-BB1B-DB06C02BB6FC}" type="presParOf" srcId="{1334DA1E-FEF2-45F5-AA03-70F102FBD923}" destId="{977A6700-942D-4978-8EB3-E34A3DA7D6D2}" srcOrd="6" destOrd="0" presId="urn:microsoft.com/office/officeart/2005/8/layout/default"/>
    <dgm:cxn modelId="{D9E27D6F-620B-49DD-8B13-99468BE35B60}" type="presParOf" srcId="{1334DA1E-FEF2-45F5-AA03-70F102FBD923}" destId="{1319E4D0-0A58-428C-8172-2C753033EAF5}" srcOrd="7" destOrd="0" presId="urn:microsoft.com/office/officeart/2005/8/layout/default"/>
    <dgm:cxn modelId="{1A24DF4B-D539-42C8-80BC-F40EA4D92B0F}" type="presParOf" srcId="{1334DA1E-FEF2-45F5-AA03-70F102FBD923}" destId="{A5398D29-D3C9-4B50-88F1-645051746FAE}" srcOrd="8" destOrd="0" presId="urn:microsoft.com/office/officeart/2005/8/layout/default"/>
    <dgm:cxn modelId="{75DFA921-3D01-4034-954C-F4DF982D89A8}" type="presParOf" srcId="{1334DA1E-FEF2-45F5-AA03-70F102FBD923}" destId="{9B8F45BD-46FA-471C-B14B-B74D7D0A2951}" srcOrd="9" destOrd="0" presId="urn:microsoft.com/office/officeart/2005/8/layout/default"/>
    <dgm:cxn modelId="{9B28350E-AB1B-430D-A683-41DEC68B94C8}" type="presParOf" srcId="{1334DA1E-FEF2-45F5-AA03-70F102FBD923}" destId="{4B6EF09C-F83A-4D09-A2A1-7BD2031C1BE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49C4C-608D-4D81-A2B9-CDE54AB56D93}">
      <dsp:nvSpPr>
        <dsp:cNvPr id="0" name=""/>
        <dsp:cNvSpPr/>
      </dsp:nvSpPr>
      <dsp:spPr>
        <a:xfrm>
          <a:off x="0" y="1376"/>
          <a:ext cx="5641974" cy="163275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Keine Trennung der Leistungsniveaus in der 5. Schulstufe (1. Klasse);</a:t>
          </a:r>
          <a:br>
            <a:rPr lang="de-DE" sz="2200" kern="1200" dirty="0"/>
          </a:br>
          <a:r>
            <a:rPr lang="de-DE" sz="2200" kern="1200" dirty="0"/>
            <a:t>Unterrichtsform „</a:t>
          </a:r>
          <a:r>
            <a:rPr lang="de-DE" sz="2200" b="1" kern="1200" dirty="0"/>
            <a:t>Teamteaching</a:t>
          </a:r>
          <a:r>
            <a:rPr lang="de-DE" sz="2200" kern="1200" dirty="0"/>
            <a:t>“ in allen</a:t>
          </a:r>
          <a:br>
            <a:rPr lang="de-DE" sz="2200" kern="1200" dirty="0"/>
          </a:br>
          <a:r>
            <a:rPr lang="de-DE" sz="2200" kern="1200" dirty="0"/>
            <a:t>4 Hauptfachstunden</a:t>
          </a:r>
          <a:endParaRPr lang="en-US" sz="2200" kern="1200" dirty="0"/>
        </a:p>
      </dsp:txBody>
      <dsp:txXfrm>
        <a:off x="79705" y="81081"/>
        <a:ext cx="5482564" cy="1473348"/>
      </dsp:txXfrm>
    </dsp:sp>
    <dsp:sp modelId="{0788EE07-ACEA-49EB-89DA-7113AB3E4F6B}">
      <dsp:nvSpPr>
        <dsp:cNvPr id="0" name=""/>
        <dsp:cNvSpPr/>
      </dsp:nvSpPr>
      <dsp:spPr>
        <a:xfrm>
          <a:off x="0" y="1644245"/>
          <a:ext cx="5641974" cy="1632758"/>
        </a:xfrm>
        <a:prstGeom prst="roundRect">
          <a:avLst/>
        </a:prstGeom>
        <a:solidFill>
          <a:schemeClr val="accent2">
            <a:hueOff val="-1284095"/>
            <a:satOff val="14753"/>
            <a:lumOff val="451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DE" sz="2200" kern="1200" dirty="0"/>
          </a:br>
          <a:r>
            <a:rPr lang="de-DE" sz="2200" kern="1200" dirty="0"/>
            <a:t>6. bis 8. Schulstufe (2. – 4. Klasse): Unterscheidung der zwei Leistungsniveaus </a:t>
          </a:r>
          <a:r>
            <a:rPr lang="de-DE" sz="2200" b="1" kern="1200" dirty="0"/>
            <a:t>Standard</a:t>
          </a:r>
          <a:r>
            <a:rPr lang="de-DE" sz="2200" kern="1200" dirty="0"/>
            <a:t> und </a:t>
          </a:r>
          <a:r>
            <a:rPr lang="de-DE" sz="2200" b="1" kern="1200" dirty="0"/>
            <a:t>AHS</a:t>
          </a:r>
          <a:r>
            <a:rPr lang="de-DE" sz="2200" kern="1200" dirty="0"/>
            <a:t> in den Gegenständen </a:t>
          </a:r>
          <a:br>
            <a:rPr lang="de-DE" sz="2200" kern="1200" dirty="0"/>
          </a:br>
          <a:r>
            <a:rPr lang="de-DE" sz="2200" kern="1200" dirty="0"/>
            <a:t>D, E, M.</a:t>
          </a:r>
          <a:br>
            <a:rPr lang="de-DE" sz="2200" kern="1200" dirty="0"/>
          </a:br>
          <a:r>
            <a:rPr lang="de-DE" sz="2200" kern="1200" dirty="0"/>
            <a:t>ca. 10 – 18 SchülerInnen pro Gruppe</a:t>
          </a:r>
          <a:br>
            <a:rPr lang="de-DE" sz="2200" kern="1200" dirty="0"/>
          </a:br>
          <a:endParaRPr lang="en-US" sz="2200" kern="1200" dirty="0"/>
        </a:p>
      </dsp:txBody>
      <dsp:txXfrm>
        <a:off x="79705" y="1723950"/>
        <a:ext cx="5482564" cy="1473348"/>
      </dsp:txXfrm>
    </dsp:sp>
    <dsp:sp modelId="{D1518495-3544-4FAC-949D-F739C6754E12}">
      <dsp:nvSpPr>
        <dsp:cNvPr id="0" name=""/>
        <dsp:cNvSpPr/>
      </dsp:nvSpPr>
      <dsp:spPr>
        <a:xfrm>
          <a:off x="0" y="3287115"/>
          <a:ext cx="5641974" cy="1632758"/>
        </a:xfrm>
        <a:prstGeom prst="roundRect">
          <a:avLst/>
        </a:prstGeom>
        <a:solidFill>
          <a:schemeClr val="accent2">
            <a:hueOff val="-2568191"/>
            <a:satOff val="29507"/>
            <a:lumOff val="901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Die Anforderungen des Niveaus </a:t>
          </a:r>
          <a:r>
            <a:rPr lang="de-DE" sz="2200" b="1" kern="1200" dirty="0"/>
            <a:t>AHS</a:t>
          </a:r>
          <a:r>
            <a:rPr lang="de-DE" sz="2200" kern="1200" dirty="0"/>
            <a:t> müssen jenen der Unterstufe der allgemeinbildenden höheren Schulen entsprechen.</a:t>
          </a:r>
          <a:endParaRPr lang="en-US" sz="2200" kern="1200" dirty="0"/>
        </a:p>
      </dsp:txBody>
      <dsp:txXfrm>
        <a:off x="79705" y="3366820"/>
        <a:ext cx="5482564" cy="14733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E39175-AE06-41D0-9599-0663B5F059FE}">
      <dsp:nvSpPr>
        <dsp:cNvPr id="0" name=""/>
        <dsp:cNvSpPr/>
      </dsp:nvSpPr>
      <dsp:spPr>
        <a:xfrm>
          <a:off x="0" y="36934"/>
          <a:ext cx="3037581" cy="1822549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Seit vier Jahren nimmt die MS Straßwalchen an der Geräteinitiative des Bundesministeriums teil.</a:t>
          </a:r>
          <a:endParaRPr lang="en-US" sz="2200" kern="1200" dirty="0"/>
        </a:p>
      </dsp:txBody>
      <dsp:txXfrm>
        <a:off x="0" y="36934"/>
        <a:ext cx="3037581" cy="1822549"/>
      </dsp:txXfrm>
    </dsp:sp>
    <dsp:sp modelId="{D4881323-438A-437B-99F0-1AEBDB04C3C7}">
      <dsp:nvSpPr>
        <dsp:cNvPr id="0" name=""/>
        <dsp:cNvSpPr/>
      </dsp:nvSpPr>
      <dsp:spPr>
        <a:xfrm>
          <a:off x="3341340" y="36934"/>
          <a:ext cx="3037581" cy="1822549"/>
        </a:xfrm>
        <a:prstGeom prst="rect">
          <a:avLst/>
        </a:prstGeom>
        <a:solidFill>
          <a:schemeClr val="accent2">
            <a:shade val="80000"/>
            <a:hueOff val="80450"/>
            <a:satOff val="-4662"/>
            <a:lumOff val="60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Alle kommenden SchülerInnen erhalten im Herbst einen Laptop (Marke: Lenovo).</a:t>
          </a:r>
          <a:endParaRPr lang="en-US" sz="2200" kern="1200" dirty="0"/>
        </a:p>
      </dsp:txBody>
      <dsp:txXfrm>
        <a:off x="3341340" y="36934"/>
        <a:ext cx="3037581" cy="1822549"/>
      </dsp:txXfrm>
    </dsp:sp>
    <dsp:sp modelId="{51686C7D-16B2-4197-8032-8B57F50B99AE}">
      <dsp:nvSpPr>
        <dsp:cNvPr id="0" name=""/>
        <dsp:cNvSpPr/>
      </dsp:nvSpPr>
      <dsp:spPr>
        <a:xfrm>
          <a:off x="6682680" y="36934"/>
          <a:ext cx="3037581" cy="1822549"/>
        </a:xfrm>
        <a:prstGeom prst="rect">
          <a:avLst/>
        </a:prstGeom>
        <a:solidFill>
          <a:schemeClr val="accent2">
            <a:shade val="80000"/>
            <a:hueOff val="160900"/>
            <a:satOff val="-9323"/>
            <a:lumOff val="1212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Die </a:t>
          </a:r>
          <a:r>
            <a:rPr lang="en-US" sz="2200" kern="1200" dirty="0" err="1"/>
            <a:t>Finanzierung</a:t>
          </a:r>
          <a:r>
            <a:rPr lang="en-US" sz="2200" kern="1200" dirty="0"/>
            <a:t>: 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25 % </a:t>
          </a:r>
          <a:r>
            <a:rPr lang="en-US" sz="2200" kern="1200" dirty="0" err="1"/>
            <a:t>Elternanteil</a:t>
          </a:r>
          <a:r>
            <a:rPr lang="en-US" sz="2200" kern="1200" dirty="0"/>
            <a:t> </a:t>
          </a:r>
          <a:r>
            <a:rPr lang="en-US" sz="1400" kern="1200" dirty="0">
              <a:solidFill>
                <a:prstClr val="white"/>
              </a:solidFill>
              <a:latin typeface="Tw Cen MT" panose="020B0602020104020603"/>
              <a:ea typeface="+mn-ea"/>
              <a:cs typeface="+mn-cs"/>
            </a:rPr>
            <a:t>(ca. 125 €)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75 % Ministerium</a:t>
          </a:r>
        </a:p>
      </dsp:txBody>
      <dsp:txXfrm>
        <a:off x="6682680" y="36934"/>
        <a:ext cx="3037581" cy="1822549"/>
      </dsp:txXfrm>
    </dsp:sp>
    <dsp:sp modelId="{977A6700-942D-4978-8EB3-E34A3DA7D6D2}">
      <dsp:nvSpPr>
        <dsp:cNvPr id="0" name=""/>
        <dsp:cNvSpPr/>
      </dsp:nvSpPr>
      <dsp:spPr>
        <a:xfrm>
          <a:off x="0" y="2163241"/>
          <a:ext cx="3037581" cy="1822549"/>
        </a:xfrm>
        <a:prstGeom prst="rect">
          <a:avLst/>
        </a:prstGeom>
        <a:solidFill>
          <a:schemeClr val="accent2">
            <a:shade val="80000"/>
            <a:hueOff val="241350"/>
            <a:satOff val="-13985"/>
            <a:lumOff val="181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Das Gerät ist Eigentum der SchülerInnen, für die Instandhaltung sind die Eltern verantwortlich.</a:t>
          </a:r>
          <a:endParaRPr lang="en-US" sz="2200" kern="1200" dirty="0"/>
        </a:p>
      </dsp:txBody>
      <dsp:txXfrm>
        <a:off x="0" y="2163241"/>
        <a:ext cx="3037581" cy="1822549"/>
      </dsp:txXfrm>
    </dsp:sp>
    <dsp:sp modelId="{A5398D29-D3C9-4B50-88F1-645051746FAE}">
      <dsp:nvSpPr>
        <dsp:cNvPr id="0" name=""/>
        <dsp:cNvSpPr/>
      </dsp:nvSpPr>
      <dsp:spPr>
        <a:xfrm>
          <a:off x="3341340" y="2163241"/>
          <a:ext cx="3037581" cy="1822549"/>
        </a:xfrm>
        <a:prstGeom prst="rect">
          <a:avLst/>
        </a:prstGeom>
        <a:solidFill>
          <a:schemeClr val="accent2">
            <a:shade val="80000"/>
            <a:hueOff val="321800"/>
            <a:satOff val="-18646"/>
            <a:lumOff val="2425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Das Gerät wird im Unterricht regelmäßig verwendet, ein digitales pädagogisches Konzept ist vorhanden.</a:t>
          </a:r>
          <a:endParaRPr lang="en-US" sz="2200" kern="1200" dirty="0"/>
        </a:p>
      </dsp:txBody>
      <dsp:txXfrm>
        <a:off x="3341340" y="2163241"/>
        <a:ext cx="3037581" cy="1822549"/>
      </dsp:txXfrm>
    </dsp:sp>
    <dsp:sp modelId="{4B6EF09C-F83A-4D09-A2A1-7BD2031C1BE4}">
      <dsp:nvSpPr>
        <dsp:cNvPr id="0" name=""/>
        <dsp:cNvSpPr/>
      </dsp:nvSpPr>
      <dsp:spPr>
        <a:xfrm>
          <a:off x="6682680" y="2163241"/>
          <a:ext cx="3037581" cy="1822549"/>
        </a:xfrm>
        <a:prstGeom prst="rect">
          <a:avLst/>
        </a:prstGeom>
        <a:solidFill>
          <a:schemeClr val="accent2">
            <a:shade val="80000"/>
            <a:hueOff val="402250"/>
            <a:satOff val="-23308"/>
            <a:lumOff val="3031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Bei Schuleintritt erhalten alle SchülerInnen einen Zugang zu Microsoft Office 365 (kann auf bis zu 5 Geräten installiert werden).</a:t>
          </a:r>
          <a:endParaRPr lang="en-US" sz="2200" kern="1200" dirty="0"/>
        </a:p>
      </dsp:txBody>
      <dsp:txXfrm>
        <a:off x="6682680" y="2163241"/>
        <a:ext cx="3037581" cy="1822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160EA64-D806-43AC-9DF2-F8C432F32B4C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65398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30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205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2D73775-4BC1-4028-9A88-F855192074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5027" t="16301" r="27119" b="30290"/>
          <a:stretch/>
        </p:blipFill>
        <p:spPr>
          <a:xfrm>
            <a:off x="10086384" y="0"/>
            <a:ext cx="2105616" cy="132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45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0BFA833-E6B1-463B-8EC2-0957C0D6E6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5027" t="16301" r="27119" b="30290"/>
          <a:stretch/>
        </p:blipFill>
        <p:spPr>
          <a:xfrm>
            <a:off x="10086384" y="0"/>
            <a:ext cx="2105616" cy="132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81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172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F2D6396-8B50-4A93-85E9-C92763CBA5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5027" t="16301" r="27119" b="30290"/>
          <a:stretch/>
        </p:blipFill>
        <p:spPr>
          <a:xfrm>
            <a:off x="10086384" y="0"/>
            <a:ext cx="2105616" cy="132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780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76558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19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508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4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04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160EA64-D806-43AC-9DF2-F8C432F32B4C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120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hyperlink" Target="https://www.ms-strasswalchen.salzburg.at/praxiseinblicke/technisches/250-laptopausgab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7E47667-8CE3-466C-B745-9411E1CE3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F44D33-97EB-4277-B538-B458E3FD1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258" y="620720"/>
            <a:ext cx="7315732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40D3D59-EE22-4A43-9BFF-8DA3FD2E10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946" y="1105351"/>
            <a:ext cx="6420707" cy="3023981"/>
          </a:xfrm>
        </p:spPr>
        <p:txBody>
          <a:bodyPr anchor="b">
            <a:normAutofit/>
          </a:bodyPr>
          <a:lstStyle/>
          <a:p>
            <a:pPr algn="l"/>
            <a:r>
              <a:rPr lang="de-DE" sz="4800" dirty="0">
                <a:solidFill>
                  <a:srgbClr val="FFFFFF"/>
                </a:solidFill>
              </a:rPr>
              <a:t>MS Straßwalchen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84416B-1805-47F7-AFD6-54DAAB7D23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946" y="4297556"/>
            <a:ext cx="6420707" cy="1431695"/>
          </a:xfrm>
        </p:spPr>
        <p:txBody>
          <a:bodyPr anchor="t">
            <a:normAutofit/>
          </a:bodyPr>
          <a:lstStyle/>
          <a:p>
            <a:r>
              <a:rPr lang="de-DE" sz="3600" dirty="0">
                <a:solidFill>
                  <a:srgbClr val="FFFFFF"/>
                </a:solidFill>
              </a:rPr>
              <a:t>stellt sich vor …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1534F52-E710-4998-921B-6147812C1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9946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19D0A23D-BBDB-4BEA-8515-A7D0DF9B30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6334" y="620720"/>
            <a:ext cx="3425490" cy="55931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277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EF75C7F-4FD9-4DC4-8DD6-9ECB57AE1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de-DE"/>
              <a:t>Integration</a:t>
            </a:r>
            <a:endParaRPr lang="de-DE" dirty="0"/>
          </a:p>
        </p:txBody>
      </p:sp>
      <p:cxnSp>
        <p:nvCxnSpPr>
          <p:cNvPr id="15" name="Straight Connector 9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125F49-21F1-465E-AECE-E3542F0A0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de-DE" dirty="0"/>
              <a:t>Aktuell sind elf SchülerInnen mit sonderpädagogischem Förderbedarf an der Schule. </a:t>
            </a:r>
          </a:p>
          <a:p>
            <a:r>
              <a:rPr lang="de-DE" dirty="0"/>
              <a:t>Frau Nadja Wendling ist seit Jahren als erfahrene Lehrkraft für die Integration zuständig.</a:t>
            </a:r>
          </a:p>
          <a:p>
            <a:r>
              <a:rPr lang="de-DE" dirty="0"/>
              <a:t>Pro </a:t>
            </a:r>
            <a:r>
              <a:rPr lang="de-DE" dirty="0" err="1"/>
              <a:t>SchülerIn</a:t>
            </a:r>
            <a:r>
              <a:rPr lang="de-DE" dirty="0"/>
              <a:t> stehen zwei bis drei Integrationsstunden zur Verfügung. Durch Kleinstgruppenunterricht ist es möglich, den SchülerInnen individuellen Hauptunterricht zu bieten.</a:t>
            </a:r>
          </a:p>
          <a:p>
            <a:r>
              <a:rPr lang="de-DE" dirty="0"/>
              <a:t>Der Unterricht in M, D und E erfolgt losgelöst von der Stammklasse in einem eigenen Klassenraum.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5533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CBE0235-EF62-4353-8B40-37F653D58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e-DE" dirty="0">
                <a:hlinkClick r:id="rId2"/>
              </a:rPr>
              <a:t>Digitale Schule</a:t>
            </a:r>
            <a:endParaRPr lang="de-DE" dirty="0"/>
          </a:p>
        </p:txBody>
      </p:sp>
      <p:graphicFrame>
        <p:nvGraphicFramePr>
          <p:cNvPr id="7" name="Inhaltsplatzhalter 4">
            <a:extLst>
              <a:ext uri="{FF2B5EF4-FFF2-40B4-BE49-F238E27FC236}">
                <a16:creationId xmlns:a16="http://schemas.microsoft.com/office/drawing/2014/main" id="{1073B940-D2B0-444F-9CAA-A1AFEBCCDF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201087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Pfeil: nach links 1">
            <a:extLst>
              <a:ext uri="{FF2B5EF4-FFF2-40B4-BE49-F238E27FC236}">
                <a16:creationId xmlns:a16="http://schemas.microsoft.com/office/drawing/2014/main" id="{4F356299-3B5F-41E8-87AA-C21BB763B55E}"/>
              </a:ext>
            </a:extLst>
          </p:cNvPr>
          <p:cNvSpPr/>
          <p:nvPr/>
        </p:nvSpPr>
        <p:spPr>
          <a:xfrm>
            <a:off x="4886960" y="512699"/>
            <a:ext cx="3484880" cy="14244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Hier geht‘s per Mausklick zur Homepage – Praxiseinblicke!</a:t>
            </a:r>
          </a:p>
        </p:txBody>
      </p:sp>
    </p:spTree>
    <p:extLst>
      <p:ext uri="{BB962C8B-B14F-4D97-AF65-F5344CB8AC3E}">
        <p14:creationId xmlns:p14="http://schemas.microsoft.com/office/powerpoint/2010/main" val="1141929068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C0365A3-9839-4FC6-BFF6-7115C711F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8CE11FE-4104-4FEA-B5DE-24515BA7B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de-DE" sz="4600" dirty="0">
                <a:solidFill>
                  <a:srgbClr val="FFFFFF"/>
                </a:solidFill>
              </a:rPr>
              <a:t>Schulautonome Angebote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440E6952-E58E-CC40-315F-4F667CF165FC}"/>
              </a:ext>
            </a:extLst>
          </p:cNvPr>
          <p:cNvGrpSpPr/>
          <p:nvPr/>
        </p:nvGrpSpPr>
        <p:grpSpPr>
          <a:xfrm>
            <a:off x="5058561" y="363022"/>
            <a:ext cx="6948511" cy="6274571"/>
            <a:chOff x="5058561" y="363022"/>
            <a:chExt cx="6948511" cy="6274571"/>
          </a:xfrm>
        </p:grpSpPr>
        <p:sp>
          <p:nvSpPr>
            <p:cNvPr id="3" name="Freihandform: Form 2">
              <a:extLst>
                <a:ext uri="{FF2B5EF4-FFF2-40B4-BE49-F238E27FC236}">
                  <a16:creationId xmlns:a16="http://schemas.microsoft.com/office/drawing/2014/main" id="{F99E6FBF-C19C-8DE9-8ABF-4CE471B78625}"/>
                </a:ext>
              </a:extLst>
            </p:cNvPr>
            <p:cNvSpPr/>
            <p:nvPr/>
          </p:nvSpPr>
          <p:spPr>
            <a:xfrm>
              <a:off x="5075059" y="363022"/>
              <a:ext cx="6932013" cy="3157673"/>
            </a:xfrm>
            <a:custGeom>
              <a:avLst/>
              <a:gdLst>
                <a:gd name="connsiteX0" fmla="*/ 0 w 6932013"/>
                <a:gd name="connsiteY0" fmla="*/ 526289 h 3157673"/>
                <a:gd name="connsiteX1" fmla="*/ 526289 w 6932013"/>
                <a:gd name="connsiteY1" fmla="*/ 0 h 3157673"/>
                <a:gd name="connsiteX2" fmla="*/ 6405724 w 6932013"/>
                <a:gd name="connsiteY2" fmla="*/ 0 h 3157673"/>
                <a:gd name="connsiteX3" fmla="*/ 6932013 w 6932013"/>
                <a:gd name="connsiteY3" fmla="*/ 526289 h 3157673"/>
                <a:gd name="connsiteX4" fmla="*/ 6932013 w 6932013"/>
                <a:gd name="connsiteY4" fmla="*/ 2631384 h 3157673"/>
                <a:gd name="connsiteX5" fmla="*/ 6405724 w 6932013"/>
                <a:gd name="connsiteY5" fmla="*/ 3157673 h 3157673"/>
                <a:gd name="connsiteX6" fmla="*/ 526289 w 6932013"/>
                <a:gd name="connsiteY6" fmla="*/ 3157673 h 3157673"/>
                <a:gd name="connsiteX7" fmla="*/ 0 w 6932013"/>
                <a:gd name="connsiteY7" fmla="*/ 2631384 h 3157673"/>
                <a:gd name="connsiteX8" fmla="*/ 0 w 6932013"/>
                <a:gd name="connsiteY8" fmla="*/ 526289 h 3157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32013" h="3157673">
                  <a:moveTo>
                    <a:pt x="0" y="526289"/>
                  </a:moveTo>
                  <a:cubicBezTo>
                    <a:pt x="0" y="235628"/>
                    <a:pt x="235628" y="0"/>
                    <a:pt x="526289" y="0"/>
                  </a:cubicBezTo>
                  <a:lnTo>
                    <a:pt x="6405724" y="0"/>
                  </a:lnTo>
                  <a:cubicBezTo>
                    <a:pt x="6696385" y="0"/>
                    <a:pt x="6932013" y="235628"/>
                    <a:pt x="6932013" y="526289"/>
                  </a:cubicBezTo>
                  <a:lnTo>
                    <a:pt x="6932013" y="2631384"/>
                  </a:lnTo>
                  <a:cubicBezTo>
                    <a:pt x="6932013" y="2922045"/>
                    <a:pt x="6696385" y="3157673"/>
                    <a:pt x="6405724" y="3157673"/>
                  </a:cubicBezTo>
                  <a:lnTo>
                    <a:pt x="526289" y="3157673"/>
                  </a:lnTo>
                  <a:cubicBezTo>
                    <a:pt x="235628" y="3157673"/>
                    <a:pt x="0" y="2922045"/>
                    <a:pt x="0" y="2631384"/>
                  </a:cubicBezTo>
                  <a:lnTo>
                    <a:pt x="0" y="52628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5585" tIns="245585" rIns="245585" bIns="245585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kern="1200" dirty="0"/>
                <a:t>Verbindliche Übung „Soziales Lernen und Persönlichkeitsentwicklung“ in der</a:t>
              </a:r>
              <a:br>
                <a:rPr lang="de-DE" sz="2400" kern="1200" dirty="0"/>
              </a:br>
              <a:r>
                <a:rPr lang="de-DE" sz="2400" kern="1200" dirty="0"/>
                <a:t>1. Klasse – die sogenannte „Klassenvorstandsstunde“; </a:t>
              </a:r>
            </a:p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dirty="0"/>
                <a:t>1 zusätzliche Stunde</a:t>
              </a:r>
              <a:r>
                <a:rPr lang="de-DE" sz="2400" kern="1200" dirty="0"/>
                <a:t> Informatikunterricht in der 1. Klasse (in Summe 2)</a:t>
              </a:r>
            </a:p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kern="1200" dirty="0"/>
                <a:t>GZ in der 4. Klasse</a:t>
              </a:r>
            </a:p>
          </p:txBody>
        </p:sp>
        <p:sp>
          <p:nvSpPr>
            <p:cNvPr id="5" name="Freihandform: Form 4">
              <a:extLst>
                <a:ext uri="{FF2B5EF4-FFF2-40B4-BE49-F238E27FC236}">
                  <a16:creationId xmlns:a16="http://schemas.microsoft.com/office/drawing/2014/main" id="{8A789B68-650B-4039-BBC6-7EF05CF732D1}"/>
                </a:ext>
              </a:extLst>
            </p:cNvPr>
            <p:cNvSpPr/>
            <p:nvPr/>
          </p:nvSpPr>
          <p:spPr>
            <a:xfrm>
              <a:off x="5058561" y="3489821"/>
              <a:ext cx="6948511" cy="3147772"/>
            </a:xfrm>
            <a:custGeom>
              <a:avLst/>
              <a:gdLst>
                <a:gd name="connsiteX0" fmla="*/ 0 w 6932013"/>
                <a:gd name="connsiteY0" fmla="*/ 517187 h 3103059"/>
                <a:gd name="connsiteX1" fmla="*/ 517187 w 6932013"/>
                <a:gd name="connsiteY1" fmla="*/ 0 h 3103059"/>
                <a:gd name="connsiteX2" fmla="*/ 6414826 w 6932013"/>
                <a:gd name="connsiteY2" fmla="*/ 0 h 3103059"/>
                <a:gd name="connsiteX3" fmla="*/ 6932013 w 6932013"/>
                <a:gd name="connsiteY3" fmla="*/ 517187 h 3103059"/>
                <a:gd name="connsiteX4" fmla="*/ 6932013 w 6932013"/>
                <a:gd name="connsiteY4" fmla="*/ 2585872 h 3103059"/>
                <a:gd name="connsiteX5" fmla="*/ 6414826 w 6932013"/>
                <a:gd name="connsiteY5" fmla="*/ 3103059 h 3103059"/>
                <a:gd name="connsiteX6" fmla="*/ 517187 w 6932013"/>
                <a:gd name="connsiteY6" fmla="*/ 3103059 h 3103059"/>
                <a:gd name="connsiteX7" fmla="*/ 0 w 6932013"/>
                <a:gd name="connsiteY7" fmla="*/ 2585872 h 3103059"/>
                <a:gd name="connsiteX8" fmla="*/ 0 w 6932013"/>
                <a:gd name="connsiteY8" fmla="*/ 517187 h 3103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32013" h="3103059">
                  <a:moveTo>
                    <a:pt x="0" y="517187"/>
                  </a:moveTo>
                  <a:cubicBezTo>
                    <a:pt x="0" y="231553"/>
                    <a:pt x="231553" y="0"/>
                    <a:pt x="517187" y="0"/>
                  </a:cubicBezTo>
                  <a:lnTo>
                    <a:pt x="6414826" y="0"/>
                  </a:lnTo>
                  <a:cubicBezTo>
                    <a:pt x="6700460" y="0"/>
                    <a:pt x="6932013" y="231553"/>
                    <a:pt x="6932013" y="517187"/>
                  </a:cubicBezTo>
                  <a:lnTo>
                    <a:pt x="6932013" y="2585872"/>
                  </a:lnTo>
                  <a:cubicBezTo>
                    <a:pt x="6932013" y="2871506"/>
                    <a:pt x="6700460" y="3103059"/>
                    <a:pt x="6414826" y="3103059"/>
                  </a:cubicBezTo>
                  <a:lnTo>
                    <a:pt x="517187" y="3103059"/>
                  </a:lnTo>
                  <a:cubicBezTo>
                    <a:pt x="231553" y="3103059"/>
                    <a:pt x="0" y="2871506"/>
                    <a:pt x="0" y="2585872"/>
                  </a:cubicBezTo>
                  <a:lnTo>
                    <a:pt x="0" y="51718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2568191"/>
                <a:satOff val="29507"/>
                <a:lumOff val="9019"/>
                <a:alphaOff val="0"/>
              </a:schemeClr>
            </a:fillRef>
            <a:effectRef idx="0">
              <a:schemeClr val="accent2">
                <a:hueOff val="-2568191"/>
                <a:satOff val="29507"/>
                <a:lumOff val="901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2919" tIns="242919" rIns="242919" bIns="242919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400" kern="1200" dirty="0"/>
                <a:t>Schwerpunktfach in der 7. und 8. Schulstufe;</a:t>
              </a:r>
              <a:br>
                <a:rPr lang="de-DE" sz="2400" kern="1200" dirty="0"/>
              </a:br>
              <a:endParaRPr lang="de-DE" sz="2400" kern="1200" dirty="0"/>
            </a:p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b="1" kern="1200" dirty="0"/>
                <a:t>Aktuell wird angeboten</a:t>
              </a:r>
              <a:r>
                <a:rPr lang="de-DE" kern="1200" dirty="0"/>
                <a:t>:</a:t>
              </a:r>
              <a:br>
                <a:rPr lang="de-DE" kern="1200" dirty="0"/>
              </a:br>
              <a:r>
                <a:rPr lang="de-DE" kern="1200" dirty="0"/>
                <a:t>Bewegung und Sport</a:t>
              </a:r>
              <a:br>
                <a:rPr lang="de-DE" kern="1200" dirty="0"/>
              </a:br>
              <a:r>
                <a:rPr lang="de-DE" kern="1200" dirty="0"/>
                <a:t>Computerunterstützter Unterricht</a:t>
              </a:r>
              <a:br>
                <a:rPr lang="de-DE" kern="1200" dirty="0"/>
              </a:br>
              <a:r>
                <a:rPr lang="de-DE" kern="1200" dirty="0"/>
                <a:t>Ernährung und Gesundheit</a:t>
              </a:r>
              <a:br>
                <a:rPr lang="de-DE" kern="1200" dirty="0"/>
              </a:br>
              <a:r>
                <a:rPr lang="de-DE" kern="1200" dirty="0"/>
                <a:t>Naturwissenschaftlicher Unterricht</a:t>
              </a:r>
              <a:br>
                <a:rPr lang="de-DE" kern="1200" dirty="0"/>
              </a:br>
              <a:r>
                <a:rPr lang="de-DE" kern="1200" dirty="0"/>
                <a:t>Zweite Lebende Fremdsprache Französisch</a:t>
              </a:r>
              <a:br>
                <a:rPr lang="de-DE" kern="1200" dirty="0"/>
              </a:br>
              <a:r>
                <a:rPr lang="de-DE" kern="1200" dirty="0"/>
                <a:t>Fit4Life</a:t>
              </a:r>
              <a:br>
                <a:rPr lang="de-DE" kern="1200" dirty="0"/>
              </a:br>
              <a:r>
                <a:rPr lang="de-DE" dirty="0"/>
                <a:t>Kreativwerkstatt</a:t>
              </a:r>
              <a:br>
                <a:rPr lang="de-DE" kern="1200" dirty="0"/>
              </a:br>
              <a:endParaRPr lang="en-US" sz="2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3671280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CF30494-DDF8-4629-8C3B-640402D2B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de-DE">
                <a:solidFill>
                  <a:srgbClr val="FFFFFF"/>
                </a:solidFill>
              </a:rPr>
              <a:t>Sonstiges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60D96C-F7FD-41D8-94C7-0F45A74B6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1216" y="1443312"/>
            <a:ext cx="6306003" cy="5249334"/>
          </a:xfrm>
        </p:spPr>
        <p:txBody>
          <a:bodyPr anchor="ctr">
            <a:normAutofit/>
          </a:bodyPr>
          <a:lstStyle/>
          <a:p>
            <a:r>
              <a:rPr lang="de-DE" sz="2000" dirty="0"/>
              <a:t>1 zusätzliche D-Stunde für SchülerInnen mit Migrationshintergrund</a:t>
            </a:r>
          </a:p>
          <a:p>
            <a:r>
              <a:rPr lang="de-DE" sz="2000" dirty="0"/>
              <a:t>Beratungslehrerin im Ausmaß von 6 Wochenstunden</a:t>
            </a:r>
          </a:p>
          <a:p>
            <a:r>
              <a:rPr lang="de-DE" sz="2000" dirty="0"/>
              <a:t>Sozialarbeiter der Schulpsychologie für 9 h / Woche</a:t>
            </a:r>
          </a:p>
          <a:p>
            <a:r>
              <a:rPr lang="de-DE" sz="2000" dirty="0"/>
              <a:t>Religionsunterricht ab 3 SchülerInnen</a:t>
            </a:r>
            <a:br>
              <a:rPr lang="de-DE" sz="2000" dirty="0"/>
            </a:br>
            <a:r>
              <a:rPr lang="de-DE" sz="2000" dirty="0"/>
              <a:t>(heuer: römisch-katholisch, freikirchlich, Islam)</a:t>
            </a:r>
          </a:p>
          <a:p>
            <a:r>
              <a:rPr lang="de-DE" sz="2000" dirty="0"/>
              <a:t>Mittagessen um 4,80 € (Suppe, Hauptspeise, Salat, Nachspeise, Getränk)</a:t>
            </a:r>
          </a:p>
          <a:p>
            <a:r>
              <a:rPr lang="de-DE" sz="2000" dirty="0"/>
              <a:t>Täglicher </a:t>
            </a:r>
            <a:r>
              <a:rPr lang="de-DE" sz="2000" dirty="0" err="1"/>
              <a:t>Jausenverkauf</a:t>
            </a:r>
            <a:r>
              <a:rPr lang="de-DE" sz="2000" dirty="0"/>
              <a:t> </a:t>
            </a:r>
          </a:p>
          <a:p>
            <a:r>
              <a:rPr lang="de-DE" sz="2000" dirty="0"/>
              <a:t>1 x pro Woche „Gesunde Jause“ mit frischem Obst und Aufstrichen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B3E740B-DD74-426C-A200-8EDCD96855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95" t="18474" r="27530" b="29156"/>
          <a:stretch/>
        </p:blipFill>
        <p:spPr>
          <a:xfrm>
            <a:off x="10047215" y="132303"/>
            <a:ext cx="2003178" cy="127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238423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FAD3A8F-C9D7-4D69-ACFC-FA4B438A1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2050" y="344868"/>
            <a:ext cx="8761984" cy="1188720"/>
          </a:xfrm>
          <a:solidFill>
            <a:schemeClr val="accent1"/>
          </a:solidFill>
        </p:spPr>
        <p:txBody>
          <a:bodyPr/>
          <a:lstStyle/>
          <a:p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MS Straßwalchen Unterwegs</a:t>
            </a:r>
            <a:endParaRPr lang="de-DE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1B4325D5-48B2-4007-944D-3C7C7B539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640" y="1600200"/>
            <a:ext cx="9973310" cy="4988433"/>
          </a:xfrm>
        </p:spPr>
        <p:txBody>
          <a:bodyPr>
            <a:normAutofit lnSpcReduction="10000"/>
          </a:bodyPr>
          <a:lstStyle/>
          <a:p>
            <a:r>
              <a:rPr lang="de-DE" dirty="0"/>
              <a:t>Schulausflüge:</a:t>
            </a:r>
          </a:p>
          <a:p>
            <a:pPr lvl="1"/>
            <a:r>
              <a:rPr lang="de-DE" dirty="0"/>
              <a:t>1. Klasse: Projektwoche (Mai/Juni)</a:t>
            </a:r>
          </a:p>
          <a:p>
            <a:pPr lvl="1"/>
            <a:r>
              <a:rPr lang="de-DE" dirty="0"/>
              <a:t>2. Klasse: Schikurs (Altenmarkt)</a:t>
            </a:r>
          </a:p>
          <a:p>
            <a:pPr lvl="1"/>
            <a:r>
              <a:rPr lang="de-DE" dirty="0"/>
              <a:t>3. Klasse: Sommersportwoche (Kärnten)</a:t>
            </a:r>
          </a:p>
          <a:p>
            <a:pPr lvl="1"/>
            <a:r>
              <a:rPr lang="de-DE" dirty="0"/>
              <a:t>4. Klasse: Wienwoche</a:t>
            </a:r>
          </a:p>
          <a:p>
            <a:r>
              <a:rPr lang="de-DE" dirty="0" err="1"/>
              <a:t>Raiba</a:t>
            </a:r>
            <a:r>
              <a:rPr lang="de-DE" dirty="0"/>
              <a:t> Skitag im Dezember für 3. und 4. Klassen</a:t>
            </a:r>
          </a:p>
          <a:p>
            <a:r>
              <a:rPr lang="de-DE" dirty="0"/>
              <a:t>Schulfasching</a:t>
            </a:r>
          </a:p>
          <a:p>
            <a:r>
              <a:rPr lang="de-DE" dirty="0"/>
              <a:t>Schulschluss: Sporttag, zwei Projekttage, Wandertag(e)</a:t>
            </a:r>
          </a:p>
          <a:p>
            <a:r>
              <a:rPr lang="de-DE" dirty="0"/>
              <a:t>Reptilienschau, Klassenturniere, English </a:t>
            </a:r>
            <a:r>
              <a:rPr lang="de-DE" dirty="0" err="1"/>
              <a:t>Theatre</a:t>
            </a:r>
            <a:r>
              <a:rPr lang="de-DE" dirty="0"/>
              <a:t>, Hello English (3 </a:t>
            </a:r>
            <a:r>
              <a:rPr lang="de-DE"/>
              <a:t>Tage Workshop), Zeichenwettbewerb</a:t>
            </a:r>
            <a:r>
              <a:rPr lang="de-DE" dirty="0"/>
              <a:t>, Schönschreibwettbewerb, Bezirkssportmeisterschaften (Fußball, Leichtathletik), Theater/Kino</a:t>
            </a:r>
          </a:p>
          <a:p>
            <a:r>
              <a:rPr lang="de-DE" dirty="0"/>
              <a:t>Fixpunkt 4. Klasse:  ARBÖ-Fahrsicherheitstraining, drei Berufspraktische Tage (+ fünf für die Pflichtschulabsolventen), BIM, </a:t>
            </a:r>
            <a:r>
              <a:rPr lang="de-DE" dirty="0" err="1"/>
              <a:t>Talentecheck</a:t>
            </a:r>
            <a:r>
              <a:rPr lang="de-DE" dirty="0"/>
              <a:t>, Lehre zum Angreifen, Gesundheitskabarett, Erste Hilfe Kurs, Workshop der Polizei für die 4. Klassen</a:t>
            </a:r>
          </a:p>
        </p:txBody>
      </p:sp>
    </p:spTree>
    <p:extLst>
      <p:ext uri="{BB962C8B-B14F-4D97-AF65-F5344CB8AC3E}">
        <p14:creationId xmlns:p14="http://schemas.microsoft.com/office/powerpoint/2010/main" val="24166644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1A9763-6E1B-474D-B343-2BCF433F0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de-DE" dirty="0"/>
              <a:t>Von der Anmeldung zur Klassenbildung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F597D4-F6E4-47D6-8DC3-442613BD6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r>
              <a:rPr lang="de-DE" dirty="0"/>
              <a:t>Anmeldung ab 2. Semester (Termin erbeten,  Anmeldeformular, Steckbrief, Zeugnis im Original)</a:t>
            </a:r>
          </a:p>
          <a:p>
            <a:r>
              <a:rPr lang="de-DE" dirty="0"/>
              <a:t>Die maximale Schülerzahl liegt bei 25 Kindern pro Klasse</a:t>
            </a:r>
          </a:p>
          <a:p>
            <a:r>
              <a:rPr lang="de-DE" dirty="0"/>
              <a:t>Die Klassenbildung erfolgt äußerst gewissenhaft und möglichst ausgewogen nach folgenden Kriterien:</a:t>
            </a:r>
          </a:p>
          <a:p>
            <a:r>
              <a:rPr lang="de-DE" dirty="0" err="1"/>
              <a:t>GesamtschülerInnenzahl</a:t>
            </a:r>
            <a:r>
              <a:rPr lang="de-DE" dirty="0"/>
              <a:t>,  </a:t>
            </a:r>
            <a:br>
              <a:rPr lang="de-DE" dirty="0"/>
            </a:br>
            <a:r>
              <a:rPr lang="de-DE" dirty="0"/>
              <a:t>Anteil der Mädchen/Knaben pro Klassen, </a:t>
            </a:r>
            <a:br>
              <a:rPr lang="de-DE" dirty="0"/>
            </a:br>
            <a:r>
              <a:rPr lang="de-DE" dirty="0"/>
              <a:t>Buskinder, </a:t>
            </a:r>
            <a:br>
              <a:rPr lang="de-DE" dirty="0"/>
            </a:br>
            <a:r>
              <a:rPr lang="de-DE" dirty="0"/>
              <a:t>Leistungsniveaus, </a:t>
            </a:r>
            <a:br>
              <a:rPr lang="de-DE" dirty="0"/>
            </a:br>
            <a:r>
              <a:rPr lang="de-DE" dirty="0"/>
              <a:t>Rücksprache mit der VS!</a:t>
            </a:r>
          </a:p>
          <a:p>
            <a:endParaRPr lang="de-DE" dirty="0"/>
          </a:p>
          <a:p>
            <a:endParaRPr lang="de-AT" dirty="0"/>
          </a:p>
        </p:txBody>
      </p:sp>
      <p:pic>
        <p:nvPicPr>
          <p:cNvPr id="5" name="Picture 4" descr="Schulmaterial auf einem Tisch">
            <a:extLst>
              <a:ext uri="{FF2B5EF4-FFF2-40B4-BE49-F238E27FC236}">
                <a16:creationId xmlns:a16="http://schemas.microsoft.com/office/drawing/2014/main" id="{A4C0A225-9B6E-4BBC-B22D-5992B9AB15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49" r="34991" b="-1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844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DAA7C513-277B-4325-9779-116946C0D3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4632"/>
            <a:ext cx="11207835" cy="35119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20F6923-DC2F-4143-ACA0-519D0FE6C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150596"/>
            <a:ext cx="3248522" cy="2219668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19B32C-704E-4A0B-BD7B-186B70511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150596"/>
            <a:ext cx="7794722" cy="22196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51B873C6-DBB4-4FBC-9881-2621CF4A43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49265" y="966217"/>
            <a:ext cx="9920901" cy="2545732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3200" dirty="0" err="1"/>
              <a:t>Nach</a:t>
            </a:r>
            <a:r>
              <a:rPr lang="en-US" sz="3200" dirty="0"/>
              <a:t> </a:t>
            </a:r>
            <a:r>
              <a:rPr lang="en-US" sz="3200" dirty="0" err="1"/>
              <a:t>erfolgter</a:t>
            </a:r>
            <a:r>
              <a:rPr lang="en-US" sz="3200" dirty="0"/>
              <a:t> </a:t>
            </a:r>
            <a:r>
              <a:rPr lang="en-US" sz="3200" dirty="0" err="1"/>
              <a:t>Klassenbildung</a:t>
            </a:r>
            <a:r>
              <a:rPr lang="en-US" sz="3200" dirty="0"/>
              <a:t> </a:t>
            </a:r>
            <a:r>
              <a:rPr lang="en-US" sz="3200" dirty="0" err="1"/>
              <a:t>bekommt</a:t>
            </a:r>
            <a:r>
              <a:rPr lang="en-US" sz="3200" dirty="0"/>
              <a:t> </a:t>
            </a:r>
            <a:r>
              <a:rPr lang="en-US" sz="3200" dirty="0" err="1"/>
              <a:t>Ihr</a:t>
            </a:r>
            <a:r>
              <a:rPr lang="en-US" sz="3200" dirty="0"/>
              <a:t> Kind </a:t>
            </a:r>
            <a:r>
              <a:rPr lang="en-US" sz="3200" dirty="0" err="1"/>
              <a:t>ein</a:t>
            </a:r>
            <a:r>
              <a:rPr lang="en-US" sz="3200" dirty="0"/>
              <a:t> </a:t>
            </a:r>
            <a:r>
              <a:rPr lang="en-US" sz="3200" dirty="0" err="1"/>
              <a:t>verschlossenes</a:t>
            </a:r>
            <a:r>
              <a:rPr lang="en-US" sz="3200" dirty="0"/>
              <a:t> </a:t>
            </a:r>
            <a:r>
              <a:rPr lang="en-US" sz="3200" dirty="0" err="1"/>
              <a:t>Kuvert</a:t>
            </a:r>
            <a:r>
              <a:rPr lang="en-US" sz="3200" dirty="0"/>
              <a:t> </a:t>
            </a:r>
            <a:r>
              <a:rPr lang="en-US" sz="3200" dirty="0" err="1"/>
              <a:t>mit</a:t>
            </a:r>
            <a:r>
              <a:rPr lang="en-US" sz="3200" dirty="0"/>
              <a:t> der </a:t>
            </a:r>
            <a:r>
              <a:rPr lang="en-US" sz="3200" dirty="0" err="1"/>
              <a:t>Klassenbezeichnung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 err="1"/>
              <a:t>mit</a:t>
            </a:r>
            <a:r>
              <a:rPr lang="en-US" sz="3200" dirty="0"/>
              <a:t> </a:t>
            </a:r>
            <a:r>
              <a:rPr lang="en-US" sz="3200" dirty="0" err="1"/>
              <a:t>nach</a:t>
            </a:r>
            <a:r>
              <a:rPr lang="en-US" sz="3200" dirty="0"/>
              <a:t> </a:t>
            </a:r>
            <a:r>
              <a:rPr lang="en-US" sz="3200" dirty="0" err="1"/>
              <a:t>Hause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957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DAA7C513-277B-4325-9779-116946C0D3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4632"/>
            <a:ext cx="11207835" cy="35119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0F6923-DC2F-4143-ACA0-519D0FE6C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150596"/>
            <a:ext cx="3248522" cy="2219668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319B32C-704E-4A0B-BD7B-186B70511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150596"/>
            <a:ext cx="7794722" cy="22196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505E1A-F088-48B0-A92D-D4C3735DA8E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49265" y="966216"/>
            <a:ext cx="9920901" cy="2845619"/>
          </a:xfrm>
        </p:spPr>
        <p:txBody>
          <a:bodyPr vert="horz" lIns="45720" tIns="45720" rIns="45720" bIns="45720" rtlCol="0" anchor="ctr">
            <a:noAutofit/>
          </a:bodyPr>
          <a:lstStyle/>
          <a:p>
            <a:endParaRPr lang="en-US" sz="2400" dirty="0"/>
          </a:p>
          <a:p>
            <a:pPr marL="0" indent="0">
              <a:buNone/>
            </a:pPr>
            <a:r>
              <a:rPr lang="en-US" sz="3200" dirty="0" err="1"/>
              <a:t>Geschätzte</a:t>
            </a:r>
            <a:r>
              <a:rPr lang="en-US" sz="3200" dirty="0"/>
              <a:t> </a:t>
            </a:r>
            <a:r>
              <a:rPr lang="en-US" sz="3200" dirty="0" err="1"/>
              <a:t>Eltern</a:t>
            </a:r>
            <a:r>
              <a:rPr lang="en-US" sz="3200" dirty="0"/>
              <a:t>,</a:t>
            </a:r>
            <a:br>
              <a:rPr lang="en-US" sz="3200" dirty="0"/>
            </a:br>
            <a:r>
              <a:rPr lang="en-US" sz="3200" dirty="0" err="1"/>
              <a:t>wenn</a:t>
            </a:r>
            <a:r>
              <a:rPr lang="en-US" sz="3200" dirty="0"/>
              <a:t> Sie </a:t>
            </a:r>
            <a:r>
              <a:rPr lang="en-US" sz="3200" dirty="0" err="1"/>
              <a:t>noch</a:t>
            </a:r>
            <a:r>
              <a:rPr lang="en-US" sz="3200" dirty="0"/>
              <a:t> </a:t>
            </a:r>
            <a:r>
              <a:rPr lang="en-US" sz="3200" dirty="0" err="1"/>
              <a:t>Fragen</a:t>
            </a:r>
            <a:r>
              <a:rPr lang="en-US" sz="3200" dirty="0"/>
              <a:t> </a:t>
            </a:r>
            <a:r>
              <a:rPr lang="en-US" sz="3200" dirty="0" err="1"/>
              <a:t>haben</a:t>
            </a:r>
            <a:r>
              <a:rPr lang="en-US" sz="3200" dirty="0"/>
              <a:t>, </a:t>
            </a:r>
            <a:r>
              <a:rPr lang="en-US" sz="3200" dirty="0" err="1"/>
              <a:t>welche</a:t>
            </a:r>
            <a:r>
              <a:rPr lang="en-US" sz="3200" dirty="0"/>
              <a:t> die </a:t>
            </a:r>
            <a:r>
              <a:rPr lang="en-US" sz="3200" dirty="0" err="1"/>
              <a:t>Präsentation</a:t>
            </a:r>
            <a:r>
              <a:rPr lang="en-US" sz="3200" dirty="0"/>
              <a:t> </a:t>
            </a:r>
            <a:r>
              <a:rPr lang="en-US" sz="3200" dirty="0" err="1"/>
              <a:t>nicht</a:t>
            </a:r>
            <a:r>
              <a:rPr lang="en-US" sz="3200" dirty="0"/>
              <a:t> </a:t>
            </a:r>
            <a:r>
              <a:rPr lang="en-US" sz="3200" dirty="0" err="1"/>
              <a:t>beantworten</a:t>
            </a:r>
            <a:r>
              <a:rPr lang="en-US" sz="3200" dirty="0"/>
              <a:t> </a:t>
            </a:r>
            <a:r>
              <a:rPr lang="en-US" sz="3200" dirty="0" err="1"/>
              <a:t>konnte</a:t>
            </a:r>
            <a:r>
              <a:rPr lang="en-US" sz="3200" dirty="0"/>
              <a:t>, </a:t>
            </a:r>
            <a:r>
              <a:rPr lang="en-US" sz="3200" dirty="0" err="1"/>
              <a:t>dann</a:t>
            </a:r>
            <a:r>
              <a:rPr lang="en-US" sz="3200" dirty="0"/>
              <a:t> </a:t>
            </a:r>
            <a:r>
              <a:rPr lang="en-US" sz="3200" dirty="0" err="1"/>
              <a:t>zögern</a:t>
            </a:r>
            <a:r>
              <a:rPr lang="en-US" sz="3200" dirty="0"/>
              <a:t> Sie </a:t>
            </a:r>
            <a:r>
              <a:rPr lang="en-US" sz="3200" dirty="0" err="1"/>
              <a:t>nicht</a:t>
            </a:r>
            <a:r>
              <a:rPr lang="en-US" sz="3200" dirty="0"/>
              <a:t>, </a:t>
            </a:r>
            <a:r>
              <a:rPr lang="en-US" sz="3200" dirty="0" err="1"/>
              <a:t>uns</a:t>
            </a:r>
            <a:r>
              <a:rPr lang="en-US" sz="3200" dirty="0"/>
              <a:t> </a:t>
            </a:r>
            <a:r>
              <a:rPr lang="en-US" sz="3200" dirty="0" err="1"/>
              <a:t>anzurufen</a:t>
            </a:r>
            <a:r>
              <a:rPr lang="en-US" sz="3200" dirty="0"/>
              <a:t>: 06215 - 8302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Alle </a:t>
            </a:r>
            <a:r>
              <a:rPr lang="en-US" sz="3200" dirty="0" err="1"/>
              <a:t>LehrerInnen</a:t>
            </a:r>
            <a:r>
              <a:rPr lang="en-US" sz="3200" dirty="0"/>
              <a:t> der Schule </a:t>
            </a:r>
            <a:r>
              <a:rPr lang="en-US" sz="3200" dirty="0" err="1"/>
              <a:t>freuen</a:t>
            </a:r>
            <a:r>
              <a:rPr lang="en-US" sz="3200" dirty="0"/>
              <a:t> </a:t>
            </a:r>
            <a:r>
              <a:rPr lang="en-US" sz="3200" dirty="0" err="1"/>
              <a:t>sich</a:t>
            </a:r>
            <a:r>
              <a:rPr lang="en-US" sz="3200" dirty="0"/>
              <a:t>, </a:t>
            </a:r>
            <a:r>
              <a:rPr lang="en-US" sz="3200" dirty="0" err="1"/>
              <a:t>Ihr</a:t>
            </a:r>
            <a:r>
              <a:rPr lang="en-US" sz="3200" dirty="0"/>
              <a:t> Kind </a:t>
            </a:r>
            <a:r>
              <a:rPr lang="en-US" sz="3200" dirty="0" err="1"/>
              <a:t>im</a:t>
            </a:r>
            <a:r>
              <a:rPr lang="en-US" sz="3200" dirty="0"/>
              <a:t> Herbst 2025 </a:t>
            </a:r>
            <a:r>
              <a:rPr lang="en-US" sz="3200" dirty="0" err="1"/>
              <a:t>begrüßen</a:t>
            </a:r>
            <a:r>
              <a:rPr lang="en-US" sz="3200" dirty="0"/>
              <a:t> </a:t>
            </a:r>
            <a:r>
              <a:rPr lang="en-US" sz="3200" dirty="0" err="1"/>
              <a:t>zu</a:t>
            </a:r>
            <a:r>
              <a:rPr lang="en-US" sz="3200" dirty="0"/>
              <a:t> </a:t>
            </a:r>
            <a:r>
              <a:rPr lang="en-US" sz="3200" dirty="0" err="1"/>
              <a:t>können</a:t>
            </a:r>
            <a:r>
              <a:rPr lang="en-US" sz="3200" dirty="0"/>
              <a:t>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61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DBFE73-43AD-4B31-9585-0DA3F4927CC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951048" y="804333"/>
            <a:ext cx="6306003" cy="5453248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marL="0" indent="0">
              <a:buNone/>
            </a:pPr>
            <a:r>
              <a:rPr lang="en-US" sz="2800" dirty="0"/>
              <a:t>Sehr </a:t>
            </a:r>
            <a:r>
              <a:rPr lang="en-US" sz="2800" dirty="0" err="1"/>
              <a:t>geehrte</a:t>
            </a:r>
            <a:r>
              <a:rPr lang="en-US" sz="2800" dirty="0"/>
              <a:t> </a:t>
            </a:r>
            <a:r>
              <a:rPr lang="en-US" sz="2800" dirty="0" err="1"/>
              <a:t>Eltern</a:t>
            </a:r>
            <a:r>
              <a:rPr lang="en-US" sz="2800" dirty="0"/>
              <a:t> der </a:t>
            </a:r>
            <a:r>
              <a:rPr lang="en-US" sz="2800" dirty="0" err="1"/>
              <a:t>SchülerInnen</a:t>
            </a:r>
            <a:r>
              <a:rPr lang="en-US" sz="2800" dirty="0"/>
              <a:t> der 4. </a:t>
            </a:r>
            <a:r>
              <a:rPr lang="en-US" sz="2800" dirty="0" err="1"/>
              <a:t>Volksschule</a:t>
            </a:r>
            <a:r>
              <a:rPr lang="en-US" sz="2800" dirty="0"/>
              <a:t>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800" dirty="0"/>
              <a:t>Es </a:t>
            </a:r>
            <a:r>
              <a:rPr lang="en-US" sz="2800" dirty="0" err="1"/>
              <a:t>freut</a:t>
            </a:r>
            <a:r>
              <a:rPr lang="en-US" sz="2800" dirty="0"/>
              <a:t> </a:t>
            </a:r>
            <a:r>
              <a:rPr lang="en-US" sz="2800" dirty="0" err="1"/>
              <a:t>mich</a:t>
            </a:r>
            <a:r>
              <a:rPr lang="en-US" sz="2800" dirty="0"/>
              <a:t>, </a:t>
            </a:r>
            <a:r>
              <a:rPr lang="en-US" sz="2800" dirty="0" err="1"/>
              <a:t>dass</a:t>
            </a:r>
            <a:r>
              <a:rPr lang="en-US" sz="2800" dirty="0"/>
              <a:t> Sie </a:t>
            </a:r>
            <a:r>
              <a:rPr lang="en-US" sz="2800" dirty="0" err="1"/>
              <a:t>sich</a:t>
            </a:r>
            <a:r>
              <a:rPr lang="en-US" sz="2800" dirty="0"/>
              <a:t> für den </a:t>
            </a:r>
            <a:r>
              <a:rPr lang="en-US" sz="2800" dirty="0" err="1"/>
              <a:t>Schulzweig</a:t>
            </a:r>
            <a:r>
              <a:rPr lang="en-US" sz="2800" dirty="0"/>
              <a:t> MS Straßwalchen </a:t>
            </a:r>
            <a:r>
              <a:rPr lang="en-US" sz="2800" dirty="0" err="1"/>
              <a:t>interessieren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Lassen Sie </a:t>
            </a:r>
            <a:r>
              <a:rPr lang="en-US" sz="2800" dirty="0" err="1"/>
              <a:t>mich</a:t>
            </a:r>
            <a:r>
              <a:rPr lang="en-US" sz="2800" dirty="0"/>
              <a:t> die Schule </a:t>
            </a:r>
            <a:r>
              <a:rPr lang="en-US" sz="2800" dirty="0" err="1"/>
              <a:t>vorstellen</a:t>
            </a:r>
            <a:r>
              <a:rPr lang="en-US" sz="2800" dirty="0"/>
              <a:t> …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AC4BF93-E797-41C3-981C-84812C27B4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95" t="18474" r="27530" b="29156"/>
          <a:stretch/>
        </p:blipFill>
        <p:spPr>
          <a:xfrm>
            <a:off x="10058231" y="187345"/>
            <a:ext cx="2003178" cy="127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7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868DEDB-5394-4555-8310-B502EF39C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679" y="804333"/>
            <a:ext cx="3598009" cy="5249334"/>
          </a:xfrm>
        </p:spPr>
        <p:txBody>
          <a:bodyPr>
            <a:normAutofit/>
          </a:bodyPr>
          <a:lstStyle/>
          <a:p>
            <a:pPr algn="r"/>
            <a:r>
              <a:rPr lang="de-DE" sz="3600" dirty="0">
                <a:solidFill>
                  <a:srgbClr val="FFFFFF"/>
                </a:solidFill>
              </a:rPr>
              <a:t>Aufgabe der Mittelschule</a:t>
            </a:r>
            <a:br>
              <a:rPr lang="de-DE" sz="3600" dirty="0">
                <a:solidFill>
                  <a:srgbClr val="FFFFFF"/>
                </a:solidFill>
              </a:rPr>
            </a:br>
            <a:r>
              <a:rPr lang="de-DE" sz="3600" dirty="0">
                <a:solidFill>
                  <a:srgbClr val="FFFFFF"/>
                </a:solidFill>
              </a:rPr>
              <a:t>Schulorganisationsgesetz § 21a(1)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62C096-EE03-4534-B38C-3BEDA5038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0" y="1465302"/>
            <a:ext cx="7203660" cy="6135648"/>
          </a:xfrm>
        </p:spPr>
        <p:txBody>
          <a:bodyPr anchor="ctr">
            <a:normAutofit/>
          </a:bodyPr>
          <a:lstStyle/>
          <a:p>
            <a:r>
              <a:rPr lang="de-DE" sz="2800" dirty="0"/>
              <a:t>Eine grundlegende Allgemeinbildung und eine vertiefte Allgemeinbildung zu vermitteln.</a:t>
            </a:r>
          </a:p>
          <a:p>
            <a:r>
              <a:rPr lang="de-DE" sz="2800" dirty="0"/>
              <a:t>Die Vorbereitung auf das Berufsleben sicherzustellen.</a:t>
            </a:r>
          </a:p>
          <a:p>
            <a:r>
              <a:rPr lang="de-DE" sz="2800" dirty="0"/>
              <a:t>Zu Übertritten in die</a:t>
            </a:r>
            <a:br>
              <a:rPr lang="de-DE" sz="2800" dirty="0"/>
            </a:br>
            <a:r>
              <a:rPr lang="de-DE" sz="2800" dirty="0"/>
              <a:t>- polytechnischen Schulen,</a:t>
            </a:r>
            <a:br>
              <a:rPr lang="de-DE" sz="2800" dirty="0"/>
            </a:br>
            <a:r>
              <a:rPr lang="de-DE" sz="2800" dirty="0"/>
              <a:t>- allgemeinbildenden höheren Schulen,</a:t>
            </a:r>
            <a:br>
              <a:rPr lang="de-DE" sz="2800" dirty="0"/>
            </a:br>
            <a:r>
              <a:rPr lang="de-DE" sz="2800" dirty="0"/>
              <a:t>- berufsbildenden mittleren Schulen (3-jährig) </a:t>
            </a:r>
            <a:br>
              <a:rPr lang="de-DE" sz="2800" dirty="0"/>
            </a:br>
            <a:r>
              <a:rPr lang="de-DE" sz="2800" dirty="0"/>
              <a:t>- berufsbildenden höheren Schulen (5-jährig)</a:t>
            </a:r>
          </a:p>
          <a:p>
            <a:r>
              <a:rPr lang="de-DE" sz="2800" dirty="0"/>
              <a:t>zu befähigen.</a:t>
            </a:r>
            <a:br>
              <a:rPr lang="de-DE" dirty="0"/>
            </a:br>
            <a:r>
              <a:rPr lang="de-DE" dirty="0"/>
              <a:t> </a:t>
            </a:r>
          </a:p>
          <a:p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3E27CD7-3011-4844-8E18-B102577BED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95" t="18474" r="27530" b="29156"/>
          <a:stretch/>
        </p:blipFill>
        <p:spPr>
          <a:xfrm>
            <a:off x="10058231" y="187345"/>
            <a:ext cx="2003178" cy="127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8540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440B05-77F3-4990-BF10-8FBECB8E6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Leitbild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D4EDCEB-989D-44C1-AFA3-86E7B73B5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4861" y="1703350"/>
            <a:ext cx="4754880" cy="822960"/>
          </a:xfrm>
        </p:spPr>
        <p:txBody>
          <a:bodyPr>
            <a:normAutofit lnSpcReduction="10000"/>
          </a:bodyPr>
          <a:lstStyle/>
          <a:p>
            <a:r>
              <a:rPr lang="de-DE" sz="2800" dirty="0"/>
              <a:t>Unsere Erziehungswerte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729B4DB-8AC9-403C-A430-DD7BD1242F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Wir leben ein positives Miteinander (freundliche, respektvolle und ehrliche Gesprächskultur; aktives Entgegenwirken von Ausgrenzung).</a:t>
            </a:r>
          </a:p>
          <a:p>
            <a:r>
              <a:rPr lang="de-DE" sz="2400" dirty="0"/>
              <a:t>Wir setzen auf gegenseitige Verlässlichkeit, Vertrauen, Fairness und Hilfsbereitschaft.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171ABC7-DB2F-4CF3-8569-DFBEEA0A05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5916" y="1673352"/>
            <a:ext cx="4754880" cy="822960"/>
          </a:xfrm>
        </p:spPr>
        <p:txBody>
          <a:bodyPr>
            <a:normAutofit lnSpcReduction="10000"/>
          </a:bodyPr>
          <a:lstStyle/>
          <a:p>
            <a:r>
              <a:rPr lang="de-DE" sz="2800" dirty="0"/>
              <a:t>Persönlichkeitsentwicklung unserer SchülerInnen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D9587D49-6A71-4979-88E9-7131C4E79B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352925"/>
          </a:xfrm>
        </p:spPr>
        <p:txBody>
          <a:bodyPr>
            <a:normAutofit/>
          </a:bodyPr>
          <a:lstStyle/>
          <a:p>
            <a:r>
              <a:rPr lang="de-DE" sz="2400" dirty="0"/>
              <a:t>Unsere SchülerInnen entwickeln sich von Kindern zu Persönlichkeiten, die wertschätzend und werteorientiert handeln.</a:t>
            </a:r>
          </a:p>
          <a:p>
            <a:r>
              <a:rPr lang="de-DE" sz="2400" dirty="0"/>
              <a:t>Seit Herbst 2022 sind wir Pilotschule „Jugend stärken“. Ziel ist es, die Eigeninitiative, das Selbstbewusstsein und das unternehmerische Denken zu fördern.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52E7CAC4-E567-4CD9-A624-8D1B502151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95" t="18474" r="27530" b="29156"/>
          <a:stretch/>
        </p:blipFill>
        <p:spPr>
          <a:xfrm>
            <a:off x="10058231" y="187345"/>
            <a:ext cx="2003178" cy="127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03554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32C847DE-717C-1A32-5A3A-2516B572F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110445"/>
              </p:ext>
            </p:extLst>
          </p:nvPr>
        </p:nvGraphicFramePr>
        <p:xfrm>
          <a:off x="4048125" y="190499"/>
          <a:ext cx="7945684" cy="6477000"/>
        </p:xfrm>
        <a:graphic>
          <a:graphicData uri="http://schemas.openxmlformats.org/drawingml/2006/table">
            <a:tbl>
              <a:tblPr/>
              <a:tblGrid>
                <a:gridCol w="3579919">
                  <a:extLst>
                    <a:ext uri="{9D8B030D-6E8A-4147-A177-3AD203B41FA5}">
                      <a16:colId xmlns:a16="http://schemas.microsoft.com/office/drawing/2014/main" val="3073591311"/>
                    </a:ext>
                  </a:extLst>
                </a:gridCol>
                <a:gridCol w="873153">
                  <a:extLst>
                    <a:ext uri="{9D8B030D-6E8A-4147-A177-3AD203B41FA5}">
                      <a16:colId xmlns:a16="http://schemas.microsoft.com/office/drawing/2014/main" val="2047172501"/>
                    </a:ext>
                  </a:extLst>
                </a:gridCol>
                <a:gridCol w="873153">
                  <a:extLst>
                    <a:ext uri="{9D8B030D-6E8A-4147-A177-3AD203B41FA5}">
                      <a16:colId xmlns:a16="http://schemas.microsoft.com/office/drawing/2014/main" val="793601489"/>
                    </a:ext>
                  </a:extLst>
                </a:gridCol>
                <a:gridCol w="873153">
                  <a:extLst>
                    <a:ext uri="{9D8B030D-6E8A-4147-A177-3AD203B41FA5}">
                      <a16:colId xmlns:a16="http://schemas.microsoft.com/office/drawing/2014/main" val="1253448124"/>
                    </a:ext>
                  </a:extLst>
                </a:gridCol>
                <a:gridCol w="873153">
                  <a:extLst>
                    <a:ext uri="{9D8B030D-6E8A-4147-A177-3AD203B41FA5}">
                      <a16:colId xmlns:a16="http://schemas.microsoft.com/office/drawing/2014/main" val="2442924211"/>
                    </a:ext>
                  </a:extLst>
                </a:gridCol>
                <a:gridCol w="873153">
                  <a:extLst>
                    <a:ext uri="{9D8B030D-6E8A-4147-A177-3AD203B41FA5}">
                      <a16:colId xmlns:a16="http://schemas.microsoft.com/office/drawing/2014/main" val="2193567965"/>
                    </a:ext>
                  </a:extLst>
                </a:gridCol>
              </a:tblGrid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Pflichtgegenstände 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Klassen und Wochenstunden</a:t>
                      </a:r>
                    </a:p>
                  </a:txBody>
                  <a:tcPr marL="3864" marR="3864" marT="386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4" marR="3864" marT="386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083438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4" marR="3864" marT="386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1.Klasse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2.Klasse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3.Klasse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4.Klasse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Summe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18997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Religion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806097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Deutsch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646692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Erste Lebende Fremdsprache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92917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Geschichte und Politische Bildung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347216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Geographie und wirtschaftliche Bildung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374406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Mathematik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797441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Digitale Grundbildung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57246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Biologie und Umweltbildung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67459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Chemie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467792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Physik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40831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Musik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714854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Kunst und Gestaltung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2642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Technik und Design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878678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Bewegung und Sport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971789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Ernährung und Haushalt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691313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Schulautonomer Pflichtgegenstand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359812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Geometrisches Zeichnen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88434"/>
                  </a:ext>
                </a:extLst>
              </a:tr>
              <a:tr h="49464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Informations- und Kommunikationstechnologie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027776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Wahlpflichtgegenstand 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488174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Verbindliche Übungen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448655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Soziales Lernen und Persönlichkeitsbildung 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517864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Verbindliche Übung Berufsorientierung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951800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Gesamtwochenstundenzahl</a:t>
                      </a:r>
                    </a:p>
                  </a:txBody>
                  <a:tcPr marL="3864" marR="3864" marT="38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3864" marR="3864" marT="38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971663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EA5F5CB4-E95E-37E3-DE28-30517BBAD478}"/>
              </a:ext>
            </a:extLst>
          </p:cNvPr>
          <p:cNvSpPr txBox="1"/>
          <p:nvPr/>
        </p:nvSpPr>
        <p:spPr>
          <a:xfrm>
            <a:off x="198190" y="1736281"/>
            <a:ext cx="360997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Stundentafel der </a:t>
            </a:r>
          </a:p>
          <a:p>
            <a:r>
              <a:rPr lang="de-DE" sz="3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MS Straßwalchen ab 2023/24 neuer Lehrplan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7EEBA01-142B-4625-D61E-E239EDA936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95" t="18474" r="27530" b="29156"/>
          <a:stretch/>
        </p:blipFill>
        <p:spPr>
          <a:xfrm>
            <a:off x="0" y="0"/>
            <a:ext cx="2003178" cy="127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24647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C0365A3-9839-4FC6-BFF6-7115C711F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8F53C-8F78-4402-AE5D-0F0D258BD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de-DE" sz="3600" dirty="0">
                <a:solidFill>
                  <a:srgbClr val="FFFFFF"/>
                </a:solidFill>
              </a:rPr>
              <a:t>Unterricht im Hauptfach</a:t>
            </a:r>
            <a:br>
              <a:rPr lang="de-DE" sz="3600" dirty="0">
                <a:solidFill>
                  <a:srgbClr val="FFFFFF"/>
                </a:solidFill>
              </a:rPr>
            </a:br>
            <a:r>
              <a:rPr lang="de-DE" sz="3600" dirty="0">
                <a:solidFill>
                  <a:srgbClr val="FFFFFF"/>
                </a:solidFill>
              </a:rPr>
              <a:t>Schulorganisationsgesetz § 21B (2)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4FEBF9DA-FC58-4036-8E9F-DE85DB3484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894643"/>
              </p:ext>
            </p:extLst>
          </p:nvPr>
        </p:nvGraphicFramePr>
        <p:xfrm>
          <a:off x="5458085" y="1537123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8674721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7AA22F6-BC1E-45F1-ADDA-130ACF82C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de-DE" sz="1800" dirty="0">
                <a:solidFill>
                  <a:schemeClr val="bg1">
                    <a:lumMod val="95000"/>
                  </a:schemeClr>
                </a:solidFill>
              </a:rPr>
              <a:t>Wann wird zugeordnet? § 31b</a:t>
            </a:r>
            <a:br>
              <a:rPr lang="de-DE" sz="1800" dirty="0">
                <a:solidFill>
                  <a:schemeClr val="bg1">
                    <a:lumMod val="95000"/>
                  </a:schemeClr>
                </a:solidFill>
              </a:rPr>
            </a:br>
            <a:endParaRPr lang="de-DE" sz="1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D4102F7-477A-46B3-9887-2597978D43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Beobachtungszeitraum höchstens </a:t>
            </a:r>
            <a:br>
              <a:rPr lang="de-DE" dirty="0"/>
            </a:br>
            <a:r>
              <a:rPr lang="de-DE" dirty="0"/>
              <a:t>2 Wochen zu Schulbeginn</a:t>
            </a:r>
          </a:p>
          <a:p>
            <a:r>
              <a:rPr lang="de-DE" dirty="0"/>
              <a:t>Zuordnung durch die Fachkonferenz der LehrerInnen</a:t>
            </a:r>
          </a:p>
          <a:p>
            <a:r>
              <a:rPr lang="de-DE" dirty="0"/>
              <a:t>Schriftliche Mitteilung innerhalb von </a:t>
            </a:r>
            <a:br>
              <a:rPr lang="de-DE" dirty="0"/>
            </a:br>
            <a:r>
              <a:rPr lang="de-DE" dirty="0"/>
              <a:t>3 Tagen</a:t>
            </a:r>
          </a:p>
          <a:p>
            <a:r>
              <a:rPr lang="de-DE" dirty="0"/>
              <a:t>Anmeldung zur Aufnahmeprüfung in ein höheres Leistungsniveau innerhalb von </a:t>
            </a:r>
            <a:br>
              <a:rPr lang="de-DE" dirty="0"/>
            </a:br>
            <a:r>
              <a:rPr lang="de-DE" dirty="0"/>
              <a:t>5 Tagen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0920CAE-42CA-48B2-8491-4F5FE9F3878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err="1"/>
              <a:t>SchuOG</a:t>
            </a:r>
            <a:r>
              <a:rPr lang="de-DE" dirty="0"/>
              <a:t> § 21d (2a) erlaubt, die</a:t>
            </a:r>
          </a:p>
          <a:p>
            <a:r>
              <a:rPr lang="de-DE" dirty="0"/>
              <a:t>SchülerInnen der 6. bis 8. Schulstufe in den Gegenständen D, E, M entsprechend ihrem Leistungsniveau zeitweise oder dauernd in Gruppen zusammenzufassen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19FB2DA5-B5F2-4940-BCDE-DCD02DCBE9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de-DE" sz="1800" dirty="0">
                <a:solidFill>
                  <a:schemeClr val="bg1">
                    <a:lumMod val="95000"/>
                  </a:schemeClr>
                </a:solidFill>
              </a:rPr>
              <a:t>Gruppenbildung nach Niveaustufen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4813A74-1BCB-4D7F-A0D9-43219EF1E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160" y="755143"/>
            <a:ext cx="8894064" cy="1188720"/>
          </a:xfrm>
        </p:spPr>
        <p:txBody>
          <a:bodyPr>
            <a:normAutofit/>
          </a:bodyPr>
          <a:lstStyle/>
          <a:p>
            <a:r>
              <a:rPr lang="de-DE" dirty="0"/>
              <a:t>Gruppenbildung ab der 6. Schulstufe</a:t>
            </a:r>
          </a:p>
        </p:txBody>
      </p:sp>
    </p:spTree>
    <p:extLst>
      <p:ext uri="{BB962C8B-B14F-4D97-AF65-F5344CB8AC3E}">
        <p14:creationId xmlns:p14="http://schemas.microsoft.com/office/powerpoint/2010/main" val="992984432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AA04FBE-7B51-4C5B-8D54-705F73AAC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de-DE">
                <a:solidFill>
                  <a:srgbClr val="FFFFFF"/>
                </a:solidFill>
              </a:rPr>
              <a:t>Änderung der Zuordnung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FA1E28-620E-46E1-A0EA-A3D2D2B2B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de-DE" dirty="0"/>
              <a:t>LAUFEND</a:t>
            </a:r>
          </a:p>
          <a:p>
            <a:endParaRPr lang="de-DE" dirty="0"/>
          </a:p>
          <a:p>
            <a:r>
              <a:rPr lang="de-DE" dirty="0"/>
              <a:t>SchülerInnen sind aufzustufen, wenn auf Grund bisheriger Leistungen zu erwarten ist, dass den erhöhten Anforderungen entsprochen werden kann.</a:t>
            </a:r>
          </a:p>
          <a:p>
            <a:endParaRPr lang="de-DE" dirty="0"/>
          </a:p>
          <a:p>
            <a:r>
              <a:rPr lang="de-DE" dirty="0"/>
              <a:t>SchülerInnen sind abzustufen, wenn die Beurteilung </a:t>
            </a:r>
            <a:r>
              <a:rPr lang="de-DE" u="sng" dirty="0"/>
              <a:t>während des Jahres </a:t>
            </a:r>
            <a:r>
              <a:rPr lang="de-DE" dirty="0"/>
              <a:t>nach Ausschöpfen aller Fördermöglichkeiten „Nicht Genügend“ wäre.</a:t>
            </a:r>
          </a:p>
          <a:p>
            <a:endParaRPr lang="de-DE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0C70BFAF-0405-42F2-A481-7CB3EE215E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95" t="18474" r="27530" b="29156"/>
          <a:stretch/>
        </p:blipFill>
        <p:spPr>
          <a:xfrm>
            <a:off x="10058231" y="187345"/>
            <a:ext cx="2003178" cy="127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788323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77F4A74-934C-4AEF-AAB1-F1057455F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Übertritt MS – AHS-Unterstufe</a:t>
            </a:r>
            <a:br>
              <a:rPr lang="de-DE" dirty="0">
                <a:solidFill>
                  <a:schemeClr val="bg1">
                    <a:lumMod val="95000"/>
                  </a:schemeClr>
                </a:solidFill>
              </a:rPr>
            </a:br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43EC54A-455B-4BA9-A080-C79EC4E18F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dirty="0"/>
              <a:t>Jederzeit möglich, wenn die …</a:t>
            </a:r>
          </a:p>
          <a:p>
            <a:r>
              <a:rPr lang="de-DE" dirty="0"/>
              <a:t>1. Klasse in D, E, M nicht schlechter als mit „Gut“ beurteilt wird.</a:t>
            </a:r>
          </a:p>
          <a:p>
            <a:r>
              <a:rPr lang="de-DE" dirty="0"/>
              <a:t>2. oder 3. Klasse in AHS bestanden wird (Note 1- 4).</a:t>
            </a:r>
          </a:p>
          <a:p>
            <a:r>
              <a:rPr lang="de-DE" dirty="0"/>
              <a:t>2. oder 3. Klasse in Standard nicht schlechter als mit „Gut“ beurteilt wird.</a:t>
            </a:r>
          </a:p>
          <a:p>
            <a:endParaRPr lang="de-DE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316CE42-7069-402D-B249-3C29C246CC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922270"/>
          </a:xfrm>
        </p:spPr>
        <p:txBody>
          <a:bodyPr>
            <a:normAutofit fontScale="92500"/>
          </a:bodyPr>
          <a:lstStyle/>
          <a:p>
            <a:r>
              <a:rPr lang="de-DE" dirty="0"/>
              <a:t>3-jährige Schulformen:</a:t>
            </a:r>
            <a:br>
              <a:rPr lang="de-DE" dirty="0"/>
            </a:br>
            <a:r>
              <a:rPr lang="de-DE" dirty="0"/>
              <a:t>AHS (Note 1 – 4)</a:t>
            </a:r>
            <a:br>
              <a:rPr lang="de-DE" dirty="0"/>
            </a:br>
            <a:r>
              <a:rPr lang="de-DE" dirty="0"/>
              <a:t>Standard (mindestens Note 3)</a:t>
            </a:r>
          </a:p>
          <a:p>
            <a:r>
              <a:rPr lang="de-DE" dirty="0"/>
              <a:t>Schulform mit Matura:</a:t>
            </a:r>
            <a:br>
              <a:rPr lang="de-DE" dirty="0"/>
            </a:br>
            <a:r>
              <a:rPr lang="de-DE" dirty="0"/>
              <a:t>AHS (Note 1 – 4)</a:t>
            </a:r>
            <a:br>
              <a:rPr lang="de-DE" dirty="0"/>
            </a:br>
            <a:r>
              <a:rPr lang="de-DE" dirty="0"/>
              <a:t>Standard (mindestens Note 2)</a:t>
            </a:r>
          </a:p>
          <a:p>
            <a:r>
              <a:rPr lang="de-DE" sz="1500" dirty="0"/>
              <a:t>(Sonderform: der erfolgreiche Abschluss des Polytechnikums berechtigt zum Übertritt in alle weiterführenden Schulen)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9DA31694-0F6F-4745-B1D9-C3F202682D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Übertritt MS – weiterführende Schulen </a:t>
            </a:r>
            <a:r>
              <a:rPr kumimoji="0" lang="de-DE" sz="1300" b="0" i="0" u="none" strike="noStrike" kern="1200" cap="all" spc="10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(ohne Aufnahmeprüfung, wenn…)</a:t>
            </a:r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589BBCA-1718-4B4D-AAF0-43AD723D8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Berechtigungen</a:t>
            </a:r>
            <a:br>
              <a:rPr lang="de-DE" dirty="0"/>
            </a:br>
            <a:r>
              <a:rPr lang="de-DE" sz="2000" dirty="0"/>
              <a:t>(ohne Aufnahmeprüfung)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0437144"/>
      </p:ext>
    </p:extLst>
  </p:cSld>
  <p:clrMapOvr>
    <a:masterClrMapping/>
  </p:clrMapOvr>
  <p:transition spd="med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1295</Words>
  <Application>Microsoft Office PowerPoint</Application>
  <PresentationFormat>Breitbild</PresentationFormat>
  <Paragraphs>245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Calibri</vt:lpstr>
      <vt:lpstr>Tw Cen MT</vt:lpstr>
      <vt:lpstr>Tw Cen MT Condensed</vt:lpstr>
      <vt:lpstr>Wingdings 3</vt:lpstr>
      <vt:lpstr>Integral</vt:lpstr>
      <vt:lpstr>MS Straßwalchen</vt:lpstr>
      <vt:lpstr>PowerPoint-Präsentation</vt:lpstr>
      <vt:lpstr>Aufgabe der Mittelschule Schulorganisationsgesetz § 21a(1)</vt:lpstr>
      <vt:lpstr>Leitbild</vt:lpstr>
      <vt:lpstr>PowerPoint-Präsentation</vt:lpstr>
      <vt:lpstr>Unterricht im Hauptfach Schulorganisationsgesetz § 21B (2)</vt:lpstr>
      <vt:lpstr>Gruppenbildung ab der 6. Schulstufe</vt:lpstr>
      <vt:lpstr>Änderung der Zuordnung</vt:lpstr>
      <vt:lpstr>Berechtigungen (ohne Aufnahmeprüfung)</vt:lpstr>
      <vt:lpstr>Integration</vt:lpstr>
      <vt:lpstr>Digitale Schule</vt:lpstr>
      <vt:lpstr>Schulautonome Angebote</vt:lpstr>
      <vt:lpstr>Sonstiges</vt:lpstr>
      <vt:lpstr>MS Straßwalchen Unterwegs</vt:lpstr>
      <vt:lpstr>Von der Anmeldung zur Klassenbildung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Straßwalchen</dc:title>
  <dc:creator>Asen Martha</dc:creator>
  <cp:lastModifiedBy>Direktion MS Straßwalchen</cp:lastModifiedBy>
  <cp:revision>57</cp:revision>
  <dcterms:created xsi:type="dcterms:W3CDTF">2020-01-24T08:58:31Z</dcterms:created>
  <dcterms:modified xsi:type="dcterms:W3CDTF">2024-09-18T11:04:53Z</dcterms:modified>
</cp:coreProperties>
</file>